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4"/>
    <p:sldMasterId id="2147483707" r:id="rId5"/>
    <p:sldMasterId id="2147483742" r:id="rId6"/>
  </p:sldMasterIdLst>
  <p:notesMasterIdLst>
    <p:notesMasterId r:id="rId22"/>
  </p:notesMasterIdLst>
  <p:handoutMasterIdLst>
    <p:handoutMasterId r:id="rId23"/>
  </p:handoutMasterIdLst>
  <p:sldIdLst>
    <p:sldId id="7723" r:id="rId7"/>
    <p:sldId id="257" r:id="rId8"/>
    <p:sldId id="7761" r:id="rId9"/>
    <p:sldId id="7772" r:id="rId10"/>
    <p:sldId id="7768" r:id="rId11"/>
    <p:sldId id="7779" r:id="rId12"/>
    <p:sldId id="7777" r:id="rId13"/>
    <p:sldId id="7770" r:id="rId14"/>
    <p:sldId id="7775" r:id="rId15"/>
    <p:sldId id="7774" r:id="rId16"/>
    <p:sldId id="7763" r:id="rId17"/>
    <p:sldId id="7778" r:id="rId18"/>
    <p:sldId id="7762" r:id="rId19"/>
    <p:sldId id="7766" r:id="rId20"/>
    <p:sldId id="7767" r:id="rId21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an Meberg" initials="SM" lastIdx="1" clrIdx="0">
    <p:extLst>
      <p:ext uri="{19B8F6BF-5375-455C-9EA6-DF929625EA0E}">
        <p15:presenceInfo xmlns:p15="http://schemas.microsoft.com/office/powerpoint/2012/main" userId="Sean Meber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800080"/>
    <a:srgbClr val="E8E718"/>
    <a:srgbClr val="008000"/>
    <a:srgbClr val="ECECE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86A1A3-8BA1-47BB-862F-953781F9A921}" v="929" dt="2024-11-06T02:17:39.9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777" autoAdjust="0"/>
  </p:normalViewPr>
  <p:slideViewPr>
    <p:cSldViewPr snapToGrid="0">
      <p:cViewPr varScale="1">
        <p:scale>
          <a:sx n="93" d="100"/>
          <a:sy n="93" d="100"/>
        </p:scale>
        <p:origin x="2124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yatt, Jacob E CDT 2025" userId="S::jacob.hyatt@westpoint.edu::8b9d417a-8c46-4136-87d3-9b6e2d7ca5cb" providerId="AD" clId="Web-{CE19DC98-B038-E5D6-EE43-980FE1301EA9}"/>
    <pc:docChg chg="addSld delSld modSld sldOrd">
      <pc:chgData name="Hyatt, Jacob E CDT 2025" userId="S::jacob.hyatt@westpoint.edu::8b9d417a-8c46-4136-87d3-9b6e2d7ca5cb" providerId="AD" clId="Web-{CE19DC98-B038-E5D6-EE43-980FE1301EA9}" dt="2024-10-10T01:36:06.471" v="1125"/>
      <pc:docMkLst>
        <pc:docMk/>
      </pc:docMkLst>
      <pc:sldChg chg="addSp delSp modSp">
        <pc:chgData name="Hyatt, Jacob E CDT 2025" userId="S::jacob.hyatt@westpoint.edu::8b9d417a-8c46-4136-87d3-9b6e2d7ca5cb" providerId="AD" clId="Web-{CE19DC98-B038-E5D6-EE43-980FE1301EA9}" dt="2024-10-10T01:22:51.276" v="1001"/>
        <pc:sldMkLst>
          <pc:docMk/>
          <pc:sldMk cId="1466308264" sldId="7761"/>
        </pc:sldMkLst>
        <pc:spChg chg="add del mod">
          <ac:chgData name="Hyatt, Jacob E CDT 2025" userId="S::jacob.hyatt@westpoint.edu::8b9d417a-8c46-4136-87d3-9b6e2d7ca5cb" providerId="AD" clId="Web-{CE19DC98-B038-E5D6-EE43-980FE1301EA9}" dt="2024-10-10T00:47:44.212" v="419"/>
          <ac:spMkLst>
            <pc:docMk/>
            <pc:sldMk cId="1466308264" sldId="7761"/>
            <ac:spMk id="3" creationId="{2C6EABEE-0737-4272-9467-7BC5C0813DCE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2:55.179" v="160"/>
          <ac:spMkLst>
            <pc:docMk/>
            <pc:sldMk cId="1466308264" sldId="7761"/>
            <ac:spMk id="4" creationId="{02577064-2795-B451-DF78-07A53D7D1C4F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3:52.231" v="194"/>
          <ac:spMkLst>
            <pc:docMk/>
            <pc:sldMk cId="1466308264" sldId="7761"/>
            <ac:spMk id="5" creationId="{5B7E2833-1979-53AD-39E2-1C4EF5ADC55C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3:52.793" v="195"/>
          <ac:spMkLst>
            <pc:docMk/>
            <pc:sldMk cId="1466308264" sldId="7761"/>
            <ac:spMk id="6" creationId="{30CDAD30-084D-44E8-050A-8D6B8FBAC492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3:53.340" v="196"/>
          <ac:spMkLst>
            <pc:docMk/>
            <pc:sldMk cId="1466308264" sldId="7761"/>
            <ac:spMk id="7" creationId="{37CE82B6-586E-6BA7-C2E4-D8A41B3D3F90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3:53.871" v="198"/>
          <ac:spMkLst>
            <pc:docMk/>
            <pc:sldMk cId="1466308264" sldId="7761"/>
            <ac:spMk id="8" creationId="{C718DD5A-5272-3DA3-2932-A1AF331D15A4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3:54.371" v="199"/>
          <ac:spMkLst>
            <pc:docMk/>
            <pc:sldMk cId="1466308264" sldId="7761"/>
            <ac:spMk id="9" creationId="{600D8BF9-D280-6728-A587-358D39519238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3:54.840" v="200"/>
          <ac:spMkLst>
            <pc:docMk/>
            <pc:sldMk cId="1466308264" sldId="7761"/>
            <ac:spMk id="10" creationId="{F4EEDD42-5FF3-BCFD-AA79-C1A268BCE556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3:55.309" v="201"/>
          <ac:spMkLst>
            <pc:docMk/>
            <pc:sldMk cId="1466308264" sldId="7761"/>
            <ac:spMk id="11" creationId="{3502D572-2292-6B18-9DDD-AE9B239AF939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3:56.074" v="202"/>
          <ac:spMkLst>
            <pc:docMk/>
            <pc:sldMk cId="1466308264" sldId="7761"/>
            <ac:spMk id="12" creationId="{DC161D46-30A0-92A5-8D80-721A92291CE4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3:46.668" v="184"/>
          <ac:spMkLst>
            <pc:docMk/>
            <pc:sldMk cId="1466308264" sldId="7761"/>
            <ac:spMk id="14" creationId="{3E25A261-9C26-5424-34DF-6793B3EF6A66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51:31.615" v="555"/>
          <ac:spMkLst>
            <pc:docMk/>
            <pc:sldMk cId="1466308264" sldId="7761"/>
            <ac:spMk id="15" creationId="{AB5A8E68-1482-CB46-857C-B4B331D3CF64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4.586" v="506"/>
          <ac:spMkLst>
            <pc:docMk/>
            <pc:sldMk cId="1466308264" sldId="7761"/>
            <ac:spMk id="16" creationId="{A4D4DD43-C489-0984-9FCE-B4E88562F730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0:32.970" v="959"/>
          <ac:spMkLst>
            <pc:docMk/>
            <pc:sldMk cId="1466308264" sldId="7761"/>
            <ac:spMk id="17" creationId="{8A7F1A44-C69E-F2E1-2044-4B7F4F290BAA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2.852" v="503"/>
          <ac:spMkLst>
            <pc:docMk/>
            <pc:sldMk cId="1466308264" sldId="7761"/>
            <ac:spMk id="18" creationId="{3E2A9187-2950-CAF1-8E5C-3CB6CF453057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1:20:32.970" v="960"/>
          <ac:spMkLst>
            <pc:docMk/>
            <pc:sldMk cId="1466308264" sldId="7761"/>
            <ac:spMk id="19" creationId="{D4C881D0-003A-F9AB-FCA3-D9775AEB12C2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10.461" v="518"/>
          <ac:spMkLst>
            <pc:docMk/>
            <pc:sldMk cId="1466308264" sldId="7761"/>
            <ac:spMk id="20" creationId="{34F92101-5F96-14E7-A776-E730032A48E8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0:32.970" v="961"/>
          <ac:spMkLst>
            <pc:docMk/>
            <pc:sldMk cId="1466308264" sldId="7761"/>
            <ac:spMk id="21" creationId="{12E1CA28-DCCF-1F78-C33C-33D529D54CFD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9.149" v="515"/>
          <ac:spMkLst>
            <pc:docMk/>
            <pc:sldMk cId="1466308264" sldId="7761"/>
            <ac:spMk id="22" creationId="{EC7CC310-D7E7-8435-0328-E27C75BE7120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0:32.970" v="962"/>
          <ac:spMkLst>
            <pc:docMk/>
            <pc:sldMk cId="1466308264" sldId="7761"/>
            <ac:spMk id="23" creationId="{E47A568D-AECE-609C-76CF-5B81A43CC1A6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5.852" v="509"/>
          <ac:spMkLst>
            <pc:docMk/>
            <pc:sldMk cId="1466308264" sldId="7761"/>
            <ac:spMk id="24" creationId="{A01DB59F-F283-D21A-8909-BBC39C038AC7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0:32.970" v="963"/>
          <ac:spMkLst>
            <pc:docMk/>
            <pc:sldMk cId="1466308264" sldId="7761"/>
            <ac:spMk id="25" creationId="{B77BE5F2-A296-852A-0231-739DEB6E74C3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7.242" v="512"/>
          <ac:spMkLst>
            <pc:docMk/>
            <pc:sldMk cId="1466308264" sldId="7761"/>
            <ac:spMk id="26" creationId="{1F14E7AF-95E8-0491-5A49-2DC772864223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51:31.615" v="554"/>
          <ac:spMkLst>
            <pc:docMk/>
            <pc:sldMk cId="1466308264" sldId="7761"/>
            <ac:spMk id="27" creationId="{E82B1403-665E-BC46-FFD2-9DDE8D0A0F32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4.586" v="505"/>
          <ac:spMkLst>
            <pc:docMk/>
            <pc:sldMk cId="1466308264" sldId="7761"/>
            <ac:spMk id="28" creationId="{FDF41355-3A13-84F7-F9DE-129D5DDC26A5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19:55.609" v="942"/>
          <ac:spMkLst>
            <pc:docMk/>
            <pc:sldMk cId="1466308264" sldId="7761"/>
            <ac:spMk id="29" creationId="{14C0B825-C837-3E96-58B3-298F662AAB32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2.836" v="502"/>
          <ac:spMkLst>
            <pc:docMk/>
            <pc:sldMk cId="1466308264" sldId="7761"/>
            <ac:spMk id="30" creationId="{B2EB0D58-9B32-D416-DFA6-08F1C848A09D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1:19:55.609" v="943"/>
          <ac:spMkLst>
            <pc:docMk/>
            <pc:sldMk cId="1466308264" sldId="7761"/>
            <ac:spMk id="31" creationId="{B3062165-57C8-AD53-9D0D-22ABF771053E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10.461" v="517"/>
          <ac:spMkLst>
            <pc:docMk/>
            <pc:sldMk cId="1466308264" sldId="7761"/>
            <ac:spMk id="32" creationId="{53ED9328-D2AD-B547-6B1C-C73AD3BA1C3D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19:55.609" v="944"/>
          <ac:spMkLst>
            <pc:docMk/>
            <pc:sldMk cId="1466308264" sldId="7761"/>
            <ac:spMk id="33" creationId="{CFCB35AE-7944-CAF7-E8B0-3242C8F0338F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9.149" v="514"/>
          <ac:spMkLst>
            <pc:docMk/>
            <pc:sldMk cId="1466308264" sldId="7761"/>
            <ac:spMk id="34" creationId="{5959D72C-7C96-D1DB-AFE0-794F83914788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19:55.609" v="945"/>
          <ac:spMkLst>
            <pc:docMk/>
            <pc:sldMk cId="1466308264" sldId="7761"/>
            <ac:spMk id="35" creationId="{7BB0F238-C3C3-5105-29B3-D0538CACB30A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5.852" v="508"/>
          <ac:spMkLst>
            <pc:docMk/>
            <pc:sldMk cId="1466308264" sldId="7761"/>
            <ac:spMk id="36" creationId="{CC4CAD82-E9FF-DB8A-0A3E-D7CDD0740C73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19:55.609" v="946"/>
          <ac:spMkLst>
            <pc:docMk/>
            <pc:sldMk cId="1466308264" sldId="7761"/>
            <ac:spMk id="37" creationId="{EA6567FF-B4CC-7E77-7DAE-391D9B965349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7.242" v="511"/>
          <ac:spMkLst>
            <pc:docMk/>
            <pc:sldMk cId="1466308264" sldId="7761"/>
            <ac:spMk id="38" creationId="{36E26BBE-FDF6-B8BD-35B5-3C8CE38D29AE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51:31.615" v="553"/>
          <ac:spMkLst>
            <pc:docMk/>
            <pc:sldMk cId="1466308264" sldId="7761"/>
            <ac:spMk id="39" creationId="{6C7F36A2-37E2-A965-9375-74511BBBB098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4.586" v="504"/>
          <ac:spMkLst>
            <pc:docMk/>
            <pc:sldMk cId="1466308264" sldId="7761"/>
            <ac:spMk id="40" creationId="{B4AF9EC0-46E7-BCBC-6878-BDF269F0EA8B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19:43.483" v="936"/>
          <ac:spMkLst>
            <pc:docMk/>
            <pc:sldMk cId="1466308264" sldId="7761"/>
            <ac:spMk id="41" creationId="{7B3CE2B9-26C3-6DD5-E5C7-B9C2AF745371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2.836" v="501"/>
          <ac:spMkLst>
            <pc:docMk/>
            <pc:sldMk cId="1466308264" sldId="7761"/>
            <ac:spMk id="42" creationId="{A8B92ECC-0F56-6D14-7408-6EEE34FF7B4B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19:43.483" v="937"/>
          <ac:spMkLst>
            <pc:docMk/>
            <pc:sldMk cId="1466308264" sldId="7761"/>
            <ac:spMk id="43" creationId="{598F24B6-AEDF-4538-FFDE-641D2F432AAB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10.461" v="516"/>
          <ac:spMkLst>
            <pc:docMk/>
            <pc:sldMk cId="1466308264" sldId="7761"/>
            <ac:spMk id="44" creationId="{3D843FC6-1AA0-95B0-3C79-371A3E19D231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19:43.483" v="938"/>
          <ac:spMkLst>
            <pc:docMk/>
            <pc:sldMk cId="1466308264" sldId="7761"/>
            <ac:spMk id="45" creationId="{850C7828-0D00-CBE9-C7A9-43F3A1D48317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9.149" v="513"/>
          <ac:spMkLst>
            <pc:docMk/>
            <pc:sldMk cId="1466308264" sldId="7761"/>
            <ac:spMk id="46" creationId="{49C98596-1BEC-1BBE-1EB8-EF77565441B7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19:43.483" v="939"/>
          <ac:spMkLst>
            <pc:docMk/>
            <pc:sldMk cId="1466308264" sldId="7761"/>
            <ac:spMk id="47" creationId="{144A7A8E-9A11-FB7D-F0C3-C1827E7BDA6A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5.852" v="507"/>
          <ac:spMkLst>
            <pc:docMk/>
            <pc:sldMk cId="1466308264" sldId="7761"/>
            <ac:spMk id="48" creationId="{19310695-C0E6-CB86-F9E4-CD48FC232125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19:43.483" v="940"/>
          <ac:spMkLst>
            <pc:docMk/>
            <pc:sldMk cId="1466308264" sldId="7761"/>
            <ac:spMk id="49" creationId="{AF6B5657-761A-2ECE-FF59-B86E5640D340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9:07.242" v="510"/>
          <ac:spMkLst>
            <pc:docMk/>
            <pc:sldMk cId="1466308264" sldId="7761"/>
            <ac:spMk id="50" creationId="{1E6E9C99-6202-F98A-58DB-67ECDB594DB0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3:16.192" v="636" actId="1076"/>
          <ac:spMkLst>
            <pc:docMk/>
            <pc:sldMk cId="1466308264" sldId="7761"/>
            <ac:spMk id="51" creationId="{A540C25A-1EF5-0F39-2B0B-97B9826B99C3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3:16.192" v="637" actId="1076"/>
          <ac:spMkLst>
            <pc:docMk/>
            <pc:sldMk cId="1466308264" sldId="7761"/>
            <ac:spMk id="52" creationId="{41FFC764-7393-1BDD-0F93-7FE299A7AE4A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3:16.192" v="638" actId="1076"/>
          <ac:spMkLst>
            <pc:docMk/>
            <pc:sldMk cId="1466308264" sldId="7761"/>
            <ac:spMk id="53" creationId="{ADCD6EF4-397F-6B2B-B650-32FE0ED75413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47:47.446" v="420"/>
          <ac:spMkLst>
            <pc:docMk/>
            <pc:sldMk cId="1466308264" sldId="7761"/>
            <ac:spMk id="55" creationId="{3D2FAE0D-D096-37FF-C23C-B058E9196730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2:31.712" v="993"/>
          <ac:spMkLst>
            <pc:docMk/>
            <pc:sldMk cId="1466308264" sldId="7761"/>
            <ac:spMk id="59" creationId="{A98B8A47-9081-332F-9534-F02E3B8E6124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51:26.350" v="552"/>
          <ac:spMkLst>
            <pc:docMk/>
            <pc:sldMk cId="1466308264" sldId="7761"/>
            <ac:spMk id="60" creationId="{28253E6C-59D7-7097-51FF-DDC42E560B71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2:33.681" v="994"/>
          <ac:spMkLst>
            <pc:docMk/>
            <pc:sldMk cId="1466308264" sldId="7761"/>
            <ac:spMk id="61" creationId="{E8A14F06-2DFA-BE7D-C9EA-989B9BEED713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2:35.681" v="995"/>
          <ac:spMkLst>
            <pc:docMk/>
            <pc:sldMk cId="1466308264" sldId="7761"/>
            <ac:spMk id="62" creationId="{77F6947F-7F8A-5118-A307-E28B8E0A4F7C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2:38.119" v="996"/>
          <ac:spMkLst>
            <pc:docMk/>
            <pc:sldMk cId="1466308264" sldId="7761"/>
            <ac:spMk id="63" creationId="{B71E2976-0A88-F1F7-7C7B-9CD08F802E98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2:40.822" v="997"/>
          <ac:spMkLst>
            <pc:docMk/>
            <pc:sldMk cId="1466308264" sldId="7761"/>
            <ac:spMk id="64" creationId="{FC100C7F-AF90-278B-912E-B65986E49056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2:43.479" v="998"/>
          <ac:spMkLst>
            <pc:docMk/>
            <pc:sldMk cId="1466308264" sldId="7761"/>
            <ac:spMk id="65" creationId="{CBAF16C6-3B44-978C-469A-1EA01211B0CD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2:46.104" v="999"/>
          <ac:spMkLst>
            <pc:docMk/>
            <pc:sldMk cId="1466308264" sldId="7761"/>
            <ac:spMk id="66" creationId="{D40FB92B-4D01-250B-7156-4DE7BE13708F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0:33.002" v="964"/>
          <ac:spMkLst>
            <pc:docMk/>
            <pc:sldMk cId="1466308264" sldId="7761"/>
            <ac:spMk id="67" creationId="{45F3325F-B9D6-5672-5857-DD167E8353C1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19:55.671" v="949"/>
          <ac:spMkLst>
            <pc:docMk/>
            <pc:sldMk cId="1466308264" sldId="7761"/>
            <ac:spMk id="68" creationId="{BC61B15E-3E8F-99BA-AFCD-B29DCA0C4EAB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19:43.530" v="941"/>
          <ac:spMkLst>
            <pc:docMk/>
            <pc:sldMk cId="1466308264" sldId="7761"/>
            <ac:spMk id="69" creationId="{E8F49730-5FDC-B0A1-3B73-1AB1549E5380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2:49.010" v="1000"/>
          <ac:spMkLst>
            <pc:docMk/>
            <pc:sldMk cId="1466308264" sldId="7761"/>
            <ac:spMk id="70" creationId="{AB75E5F0-2455-C2AF-3C74-56CEC5C8D19C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2:51.276" v="1001"/>
          <ac:spMkLst>
            <pc:docMk/>
            <pc:sldMk cId="1466308264" sldId="7761"/>
            <ac:spMk id="71" creationId="{52DE26B4-7502-9FB4-3B69-45B3F3B65A81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10" v="871" actId="1076"/>
          <ac:spMkLst>
            <pc:docMk/>
            <pc:sldMk cId="1466308264" sldId="7761"/>
            <ac:spMk id="72" creationId="{76BA7649-5046-4164-80E5-857B8081A7EA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10" v="872" actId="1076"/>
          <ac:spMkLst>
            <pc:docMk/>
            <pc:sldMk cId="1466308264" sldId="7761"/>
            <ac:spMk id="73" creationId="{D4B4850B-1F3B-CCDF-F6AD-26291B19DD0D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10" v="873" actId="1076"/>
          <ac:spMkLst>
            <pc:docMk/>
            <pc:sldMk cId="1466308264" sldId="7761"/>
            <ac:spMk id="74" creationId="{CF1B7570-D645-2E52-00AB-EDA513039212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26" v="874" actId="1076"/>
          <ac:spMkLst>
            <pc:docMk/>
            <pc:sldMk cId="1466308264" sldId="7761"/>
            <ac:spMk id="75" creationId="{4778C672-69BB-3C1B-C148-CA7D26E44D7E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26" v="875" actId="1076"/>
          <ac:spMkLst>
            <pc:docMk/>
            <pc:sldMk cId="1466308264" sldId="7761"/>
            <ac:spMk id="76" creationId="{14C7274D-692A-9F0E-50D0-3D3D418F9669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42" v="876" actId="1076"/>
          <ac:spMkLst>
            <pc:docMk/>
            <pc:sldMk cId="1466308264" sldId="7761"/>
            <ac:spMk id="77" creationId="{43F33B62-2E2E-7DDA-CB95-9FFCEB367D12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53:39.833" v="699"/>
          <ac:spMkLst>
            <pc:docMk/>
            <pc:sldMk cId="1466308264" sldId="7761"/>
            <ac:spMk id="78" creationId="{D3206AE2-E41E-1294-2515-B72B3DE754C1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42" v="877" actId="1076"/>
          <ac:spMkLst>
            <pc:docMk/>
            <pc:sldMk cId="1466308264" sldId="7761"/>
            <ac:spMk id="79" creationId="{D744D590-0D4B-48BD-6BF4-6DB0C48C771B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42" v="878" actId="1076"/>
          <ac:spMkLst>
            <pc:docMk/>
            <pc:sldMk cId="1466308264" sldId="7761"/>
            <ac:spMk id="80" creationId="{6818A1A0-8822-DBE3-C5B0-B9FE6D50AA9C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57" v="879" actId="1076"/>
          <ac:spMkLst>
            <pc:docMk/>
            <pc:sldMk cId="1466308264" sldId="7761"/>
            <ac:spMk id="81" creationId="{BEEA7A57-700F-5A0C-10B3-74AB8CF06414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53:42.020" v="700"/>
          <ac:spMkLst>
            <pc:docMk/>
            <pc:sldMk cId="1466308264" sldId="7761"/>
            <ac:spMk id="82" creationId="{2FF762F8-EEB5-5962-71D3-B6C232D2A886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53:43.973" v="701"/>
          <ac:spMkLst>
            <pc:docMk/>
            <pc:sldMk cId="1466308264" sldId="7761"/>
            <ac:spMk id="83" creationId="{570B236E-7B3E-E4F0-ADFB-53360994A410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57" v="880" actId="1076"/>
          <ac:spMkLst>
            <pc:docMk/>
            <pc:sldMk cId="1466308264" sldId="7761"/>
            <ac:spMk id="84" creationId="{CD9BF145-D73A-643C-819B-842E7B142E3D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73" v="881" actId="1076"/>
          <ac:spMkLst>
            <pc:docMk/>
            <pc:sldMk cId="1466308264" sldId="7761"/>
            <ac:spMk id="85" creationId="{6E3AEA6E-97E6-4957-C0F7-FB3219E99E24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73" v="882" actId="1076"/>
          <ac:spMkLst>
            <pc:docMk/>
            <pc:sldMk cId="1466308264" sldId="7761"/>
            <ac:spMk id="86" creationId="{7EDE48D4-9031-44BA-2E8E-89A81A55FA09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73" v="883" actId="1076"/>
          <ac:spMkLst>
            <pc:docMk/>
            <pc:sldMk cId="1466308264" sldId="7761"/>
            <ac:spMk id="87" creationId="{A1D6C340-6DEE-13FB-C0E9-BA97313E2D71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88" v="884" actId="1076"/>
          <ac:spMkLst>
            <pc:docMk/>
            <pc:sldMk cId="1466308264" sldId="7761"/>
            <ac:spMk id="88" creationId="{776AAC9C-65D8-35E2-F9C8-33F22F5DB04E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88" v="885" actId="1076"/>
          <ac:spMkLst>
            <pc:docMk/>
            <pc:sldMk cId="1466308264" sldId="7761"/>
            <ac:spMk id="89" creationId="{21872B52-76B2-58A8-73D9-81676073821C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29.688" v="886" actId="1076"/>
          <ac:spMkLst>
            <pc:docMk/>
            <pc:sldMk cId="1466308264" sldId="7761"/>
            <ac:spMk id="90" creationId="{6806606B-88CB-C91D-2C04-E41CCF4BC45F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58:14.423" v="869"/>
          <ac:spMkLst>
            <pc:docMk/>
            <pc:sldMk cId="1466308264" sldId="7761"/>
            <ac:spMk id="91" creationId="{EB072CFE-EE0F-2326-702B-239F76F5F496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55:57.034" v="844"/>
          <ac:spMkLst>
            <pc:docMk/>
            <pc:sldMk cId="1466308264" sldId="7761"/>
            <ac:spMk id="92" creationId="{4A91EEC0-6C2E-0E95-0935-0714236E8F57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58:12.251" v="868"/>
          <ac:spMkLst>
            <pc:docMk/>
            <pc:sldMk cId="1466308264" sldId="7761"/>
            <ac:spMk id="93" creationId="{CBD5431F-B653-F90B-060C-3DEBACBB3093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58:10.611" v="867"/>
          <ac:spMkLst>
            <pc:docMk/>
            <pc:sldMk cId="1466308264" sldId="7761"/>
            <ac:spMk id="94" creationId="{DF4ABD50-F44B-5980-1329-EC87E3342292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58:09.017" v="866"/>
          <ac:spMkLst>
            <pc:docMk/>
            <pc:sldMk cId="1466308264" sldId="7761"/>
            <ac:spMk id="95" creationId="{44F0F9DA-0344-D8D6-FC97-D7EEC2F7DA98}"/>
          </ac:spMkLst>
        </pc:spChg>
        <pc:spChg chg="add del mod">
          <ac:chgData name="Hyatt, Jacob E CDT 2025" userId="S::jacob.hyatt@westpoint.edu::8b9d417a-8c46-4136-87d3-9b6e2d7ca5cb" providerId="AD" clId="Web-{CE19DC98-B038-E5D6-EE43-980FE1301EA9}" dt="2024-10-10T00:58:07.298" v="865"/>
          <ac:spMkLst>
            <pc:docMk/>
            <pc:sldMk cId="1466308264" sldId="7761"/>
            <ac:spMk id="96" creationId="{1A2140C9-9123-9F32-0504-FC0731A04CD5}"/>
          </ac:spMkLst>
        </pc:spChg>
        <pc:cxnChg chg="add del mod">
          <ac:chgData name="Hyatt, Jacob E CDT 2025" userId="S::jacob.hyatt@westpoint.edu::8b9d417a-8c46-4136-87d3-9b6e2d7ca5cb" providerId="AD" clId="Web-{CE19DC98-B038-E5D6-EE43-980FE1301EA9}" dt="2024-10-10T00:48:11.618" v="464"/>
          <ac:cxnSpMkLst>
            <pc:docMk/>
            <pc:sldMk cId="1466308264" sldId="7761"/>
            <ac:cxnSpMk id="56" creationId="{14C93B91-C3C0-A3CF-43AD-9A0F7179FF1E}"/>
          </ac:cxnSpMkLst>
        </pc:cxnChg>
        <pc:cxnChg chg="add del">
          <ac:chgData name="Hyatt, Jacob E CDT 2025" userId="S::jacob.hyatt@westpoint.edu::8b9d417a-8c46-4136-87d3-9b6e2d7ca5cb" providerId="AD" clId="Web-{CE19DC98-B038-E5D6-EE43-980FE1301EA9}" dt="2024-10-10T00:49:58.289" v="524"/>
          <ac:cxnSpMkLst>
            <pc:docMk/>
            <pc:sldMk cId="1466308264" sldId="7761"/>
            <ac:cxnSpMk id="57" creationId="{3FAA8616-79AA-0269-4CF5-9697BE39870D}"/>
          </ac:cxnSpMkLst>
        </pc:cxnChg>
        <pc:cxnChg chg="add del mod">
          <ac:chgData name="Hyatt, Jacob E CDT 2025" userId="S::jacob.hyatt@westpoint.edu::8b9d417a-8c46-4136-87d3-9b6e2d7ca5cb" providerId="AD" clId="Web-{CE19DC98-B038-E5D6-EE43-980FE1301EA9}" dt="2024-10-10T00:50:12.366" v="527"/>
          <ac:cxnSpMkLst>
            <pc:docMk/>
            <pc:sldMk cId="1466308264" sldId="7761"/>
            <ac:cxnSpMk id="58" creationId="{B36C518E-5B11-0EB3-AAAA-A309BBFEC943}"/>
          </ac:cxnSpMkLst>
        </pc:cxnChg>
      </pc:sldChg>
      <pc:sldChg chg="mod modShow">
        <pc:chgData name="Hyatt, Jacob E CDT 2025" userId="S::jacob.hyatt@westpoint.edu::8b9d417a-8c46-4136-87d3-9b6e2d7ca5cb" providerId="AD" clId="Web-{CE19DC98-B038-E5D6-EE43-980FE1301EA9}" dt="2024-10-10T00:08:05.528" v="0"/>
        <pc:sldMkLst>
          <pc:docMk/>
          <pc:sldMk cId="1314796693" sldId="7762"/>
        </pc:sldMkLst>
      </pc:sldChg>
      <pc:sldChg chg="modSp ord">
        <pc:chgData name="Hyatt, Jacob E CDT 2025" userId="S::jacob.hyatt@westpoint.edu::8b9d417a-8c46-4136-87d3-9b6e2d7ca5cb" providerId="AD" clId="Web-{CE19DC98-B038-E5D6-EE43-980FE1301EA9}" dt="2024-10-10T00:29:27.344" v="137" actId="20577"/>
        <pc:sldMkLst>
          <pc:docMk/>
          <pc:sldMk cId="443410112" sldId="7763"/>
        </pc:sldMkLst>
        <pc:spChg chg="mod">
          <ac:chgData name="Hyatt, Jacob E CDT 2025" userId="S::jacob.hyatt@westpoint.edu::8b9d417a-8c46-4136-87d3-9b6e2d7ca5cb" providerId="AD" clId="Web-{CE19DC98-B038-E5D6-EE43-980FE1301EA9}" dt="2024-10-10T00:29:27.344" v="137" actId="20577"/>
          <ac:spMkLst>
            <pc:docMk/>
            <pc:sldMk cId="443410112" sldId="7763"/>
            <ac:spMk id="3" creationId="{2C6EABEE-0737-4272-9467-7BC5C0813DCE}"/>
          </ac:spMkLst>
        </pc:spChg>
        <pc:spChg chg="mod">
          <ac:chgData name="Hyatt, Jacob E CDT 2025" userId="S::jacob.hyatt@westpoint.edu::8b9d417a-8c46-4136-87d3-9b6e2d7ca5cb" providerId="AD" clId="Web-{CE19DC98-B038-E5D6-EE43-980FE1301EA9}" dt="2024-10-10T00:27:42.111" v="100" actId="20577"/>
          <ac:spMkLst>
            <pc:docMk/>
            <pc:sldMk cId="443410112" sldId="7763"/>
            <ac:spMk id="4" creationId="{5D050048-45E2-D05B-DDB0-D71A2781299A}"/>
          </ac:spMkLst>
        </pc:spChg>
        <pc:picChg chg="mod">
          <ac:chgData name="Hyatt, Jacob E CDT 2025" userId="S::jacob.hyatt@westpoint.edu::8b9d417a-8c46-4136-87d3-9b6e2d7ca5cb" providerId="AD" clId="Web-{CE19DC98-B038-E5D6-EE43-980FE1301EA9}" dt="2024-10-10T00:28:06.423" v="114" actId="14100"/>
          <ac:picMkLst>
            <pc:docMk/>
            <pc:sldMk cId="443410112" sldId="7763"/>
            <ac:picMk id="6" creationId="{E840B472-82E7-4EF8-24EE-585BAD2C66C0}"/>
          </ac:picMkLst>
        </pc:picChg>
      </pc:sldChg>
      <pc:sldChg chg="mod modShow">
        <pc:chgData name="Hyatt, Jacob E CDT 2025" userId="S::jacob.hyatt@westpoint.edu::8b9d417a-8c46-4136-87d3-9b6e2d7ca5cb" providerId="AD" clId="Web-{CE19DC98-B038-E5D6-EE43-980FE1301EA9}" dt="2024-10-10T00:08:07.231" v="1"/>
        <pc:sldMkLst>
          <pc:docMk/>
          <pc:sldMk cId="3931453875" sldId="7766"/>
        </pc:sldMkLst>
      </pc:sldChg>
      <pc:sldChg chg="mod modShow">
        <pc:chgData name="Hyatt, Jacob E CDT 2025" userId="S::jacob.hyatt@westpoint.edu::8b9d417a-8c46-4136-87d3-9b6e2d7ca5cb" providerId="AD" clId="Web-{CE19DC98-B038-E5D6-EE43-980FE1301EA9}" dt="2024-10-10T00:08:09.544" v="2"/>
        <pc:sldMkLst>
          <pc:docMk/>
          <pc:sldMk cId="1497536297" sldId="7767"/>
        </pc:sldMkLst>
      </pc:sldChg>
      <pc:sldChg chg="modSp">
        <pc:chgData name="Hyatt, Jacob E CDT 2025" userId="S::jacob.hyatt@westpoint.edu::8b9d417a-8c46-4136-87d3-9b6e2d7ca5cb" providerId="AD" clId="Web-{CE19DC98-B038-E5D6-EE43-980FE1301EA9}" dt="2024-10-10T00:30:06.171" v="146" actId="1076"/>
        <pc:sldMkLst>
          <pc:docMk/>
          <pc:sldMk cId="3236272592" sldId="7768"/>
        </pc:sldMkLst>
        <pc:spChg chg="mod">
          <ac:chgData name="Hyatt, Jacob E CDT 2025" userId="S::jacob.hyatt@westpoint.edu::8b9d417a-8c46-4136-87d3-9b6e2d7ca5cb" providerId="AD" clId="Web-{CE19DC98-B038-E5D6-EE43-980FE1301EA9}" dt="2024-10-10T00:29:48.562" v="142" actId="20577"/>
          <ac:spMkLst>
            <pc:docMk/>
            <pc:sldMk cId="3236272592" sldId="7768"/>
            <ac:spMk id="3" creationId="{2C6EABEE-0737-4272-9467-7BC5C0813DCE}"/>
          </ac:spMkLst>
        </pc:spChg>
        <pc:picChg chg="mod">
          <ac:chgData name="Hyatt, Jacob E CDT 2025" userId="S::jacob.hyatt@westpoint.edu::8b9d417a-8c46-4136-87d3-9b6e2d7ca5cb" providerId="AD" clId="Web-{CE19DC98-B038-E5D6-EE43-980FE1301EA9}" dt="2024-10-10T00:30:01.828" v="145" actId="1076"/>
          <ac:picMkLst>
            <pc:docMk/>
            <pc:sldMk cId="3236272592" sldId="7768"/>
            <ac:picMk id="6" creationId="{50EDF376-A048-5BE0-03F6-82284D71E4A4}"/>
          </ac:picMkLst>
        </pc:picChg>
        <pc:picChg chg="mod">
          <ac:chgData name="Hyatt, Jacob E CDT 2025" userId="S::jacob.hyatt@westpoint.edu::8b9d417a-8c46-4136-87d3-9b6e2d7ca5cb" providerId="AD" clId="Web-{CE19DC98-B038-E5D6-EE43-980FE1301EA9}" dt="2024-10-10T00:30:06.171" v="146" actId="1076"/>
          <ac:picMkLst>
            <pc:docMk/>
            <pc:sldMk cId="3236272592" sldId="7768"/>
            <ac:picMk id="8" creationId="{C79D04FB-FF37-4742-B268-504282395D76}"/>
          </ac:picMkLst>
        </pc:picChg>
      </pc:sldChg>
      <pc:sldChg chg="add replId">
        <pc:chgData name="Hyatt, Jacob E CDT 2025" userId="S::jacob.hyatt@westpoint.edu::8b9d417a-8c46-4136-87d3-9b6e2d7ca5cb" providerId="AD" clId="Web-{CE19DC98-B038-E5D6-EE43-980FE1301EA9}" dt="2024-10-10T00:08:34.700" v="8"/>
        <pc:sldMkLst>
          <pc:docMk/>
          <pc:sldMk cId="1778989324" sldId="7769"/>
        </pc:sldMkLst>
      </pc:sldChg>
      <pc:sldChg chg="new del">
        <pc:chgData name="Hyatt, Jacob E CDT 2025" userId="S::jacob.hyatt@westpoint.edu::8b9d417a-8c46-4136-87d3-9b6e2d7ca5cb" providerId="AD" clId="Web-{CE19DC98-B038-E5D6-EE43-980FE1301EA9}" dt="2024-10-10T00:08:31.668" v="7"/>
        <pc:sldMkLst>
          <pc:docMk/>
          <pc:sldMk cId="4291884249" sldId="7769"/>
        </pc:sldMkLst>
      </pc:sldChg>
      <pc:sldChg chg="delSp modSp add ord replId">
        <pc:chgData name="Hyatt, Jacob E CDT 2025" userId="S::jacob.hyatt@westpoint.edu::8b9d417a-8c46-4136-87d3-9b6e2d7ca5cb" providerId="AD" clId="Web-{CE19DC98-B038-E5D6-EE43-980FE1301EA9}" dt="2024-10-10T00:29:05.875" v="133" actId="20577"/>
        <pc:sldMkLst>
          <pc:docMk/>
          <pc:sldMk cId="3240841823" sldId="7770"/>
        </pc:sldMkLst>
        <pc:spChg chg="mod">
          <ac:chgData name="Hyatt, Jacob E CDT 2025" userId="S::jacob.hyatt@westpoint.edu::8b9d417a-8c46-4136-87d3-9b6e2d7ca5cb" providerId="AD" clId="Web-{CE19DC98-B038-E5D6-EE43-980FE1301EA9}" dt="2024-10-10T00:29:05.875" v="133" actId="20577"/>
          <ac:spMkLst>
            <pc:docMk/>
            <pc:sldMk cId="3240841823" sldId="7770"/>
            <ac:spMk id="3" creationId="{2C6EABEE-0737-4272-9467-7BC5C0813DCE}"/>
          </ac:spMkLst>
        </pc:spChg>
        <pc:picChg chg="del">
          <ac:chgData name="Hyatt, Jacob E CDT 2025" userId="S::jacob.hyatt@westpoint.edu::8b9d417a-8c46-4136-87d3-9b6e2d7ca5cb" providerId="AD" clId="Web-{CE19DC98-B038-E5D6-EE43-980FE1301EA9}" dt="2024-10-10T00:08:44.824" v="11"/>
          <ac:picMkLst>
            <pc:docMk/>
            <pc:sldMk cId="3240841823" sldId="7770"/>
            <ac:picMk id="6" creationId="{50EDF376-A048-5BE0-03F6-82284D71E4A4}"/>
          </ac:picMkLst>
        </pc:picChg>
        <pc:picChg chg="del">
          <ac:chgData name="Hyatt, Jacob E CDT 2025" userId="S::jacob.hyatt@westpoint.edu::8b9d417a-8c46-4136-87d3-9b6e2d7ca5cb" providerId="AD" clId="Web-{CE19DC98-B038-E5D6-EE43-980FE1301EA9}" dt="2024-10-10T00:08:43.028" v="10"/>
          <ac:picMkLst>
            <pc:docMk/>
            <pc:sldMk cId="3240841823" sldId="7770"/>
            <ac:picMk id="8" creationId="{C79D04FB-FF37-4742-B268-504282395D76}"/>
          </ac:picMkLst>
        </pc:picChg>
      </pc:sldChg>
      <pc:sldChg chg="new del">
        <pc:chgData name="Hyatt, Jacob E CDT 2025" userId="S::jacob.hyatt@westpoint.edu::8b9d417a-8c46-4136-87d3-9b6e2d7ca5cb" providerId="AD" clId="Web-{CE19DC98-B038-E5D6-EE43-980FE1301EA9}" dt="2024-10-10T00:24:17.238" v="30"/>
        <pc:sldMkLst>
          <pc:docMk/>
          <pc:sldMk cId="2761529036" sldId="7771"/>
        </pc:sldMkLst>
      </pc:sldChg>
      <pc:sldChg chg="addSp delSp modSp add replId">
        <pc:chgData name="Hyatt, Jacob E CDT 2025" userId="S::jacob.hyatt@westpoint.edu::8b9d417a-8c46-4136-87d3-9b6e2d7ca5cb" providerId="AD" clId="Web-{CE19DC98-B038-E5D6-EE43-980FE1301EA9}" dt="2024-10-10T01:36:06.471" v="1125"/>
        <pc:sldMkLst>
          <pc:docMk/>
          <pc:sldMk cId="2095283554" sldId="7772"/>
        </pc:sldMkLst>
        <pc:spChg chg="mod">
          <ac:chgData name="Hyatt, Jacob E CDT 2025" userId="S::jacob.hyatt@westpoint.edu::8b9d417a-8c46-4136-87d3-9b6e2d7ca5cb" providerId="AD" clId="Web-{CE19DC98-B038-E5D6-EE43-980FE1301EA9}" dt="2024-10-10T01:36:06.471" v="1125"/>
          <ac:spMkLst>
            <pc:docMk/>
            <pc:sldMk cId="2095283554" sldId="7772"/>
            <ac:spMk id="3" creationId="{2C6EABEE-0737-4272-9467-7BC5C0813DCE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6:06.471" v="1124"/>
          <ac:spMkLst>
            <pc:docMk/>
            <pc:sldMk cId="2095283554" sldId="7772"/>
            <ac:spMk id="5" creationId="{4CAE0272-0759-86B6-7D67-CBBFFF034B03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317" v="1064"/>
          <ac:spMkLst>
            <pc:docMk/>
            <pc:sldMk cId="2095283554" sldId="7772"/>
            <ac:spMk id="6" creationId="{3BC8FAAC-7560-53D7-4D33-70FA59472155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6:06.471" v="1123"/>
          <ac:spMkLst>
            <pc:docMk/>
            <pc:sldMk cId="2095283554" sldId="7772"/>
            <ac:spMk id="7" creationId="{3E928D04-EF3A-305B-370F-6DC5086E0012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6:06.471" v="1122"/>
          <ac:spMkLst>
            <pc:docMk/>
            <pc:sldMk cId="2095283554" sldId="7772"/>
            <ac:spMk id="9" creationId="{6FEDBA96-D450-C65A-6F50-0861C8932C6F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317" v="1065"/>
          <ac:spMkLst>
            <pc:docMk/>
            <pc:sldMk cId="2095283554" sldId="7772"/>
            <ac:spMk id="10" creationId="{10AB926C-BE1C-42AE-E291-C1C6DF97DE08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6:06.471" v="1121"/>
          <ac:spMkLst>
            <pc:docMk/>
            <pc:sldMk cId="2095283554" sldId="7772"/>
            <ac:spMk id="11" creationId="{DC72042F-15E1-3C21-81FD-3A5DAA42CCFB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6:06.471" v="1120"/>
          <ac:spMkLst>
            <pc:docMk/>
            <pc:sldMk cId="2095283554" sldId="7772"/>
            <ac:spMk id="13" creationId="{BE2A0F5F-8D17-0771-609F-482B161F9E12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333" v="1066"/>
          <ac:spMkLst>
            <pc:docMk/>
            <pc:sldMk cId="2095283554" sldId="7772"/>
            <ac:spMk id="14" creationId="{4859718E-3236-796E-46F0-90D7FF36AFB3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6:00.955" v="1117"/>
          <ac:spMkLst>
            <pc:docMk/>
            <pc:sldMk cId="2095283554" sldId="7772"/>
            <ac:spMk id="15" creationId="{AB8EF855-1849-8554-518C-77CCC97A798F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6:00.955" v="1116"/>
          <ac:spMkLst>
            <pc:docMk/>
            <pc:sldMk cId="2095283554" sldId="7772"/>
            <ac:spMk id="17" creationId="{64054750-2B60-3698-5EF5-68AE387A8E90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333" v="1067"/>
          <ac:spMkLst>
            <pc:docMk/>
            <pc:sldMk cId="2095283554" sldId="7772"/>
            <ac:spMk id="18" creationId="{E67767FA-13B4-73C8-4F2E-D8B5B2209321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6:00.955" v="1115"/>
          <ac:spMkLst>
            <pc:docMk/>
            <pc:sldMk cId="2095283554" sldId="7772"/>
            <ac:spMk id="19" creationId="{769F2D96-D163-1781-A9D8-804B726C16F9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6:00.955" v="1114"/>
          <ac:spMkLst>
            <pc:docMk/>
            <pc:sldMk cId="2095283554" sldId="7772"/>
            <ac:spMk id="21" creationId="{9C7F3F15-6DAD-73B3-B97B-6A186E9401EC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348" v="1068"/>
          <ac:spMkLst>
            <pc:docMk/>
            <pc:sldMk cId="2095283554" sldId="7772"/>
            <ac:spMk id="22" creationId="{3EF43FC8-FAA9-DEDB-E6D4-64DA94E66B30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6:00.955" v="1113"/>
          <ac:spMkLst>
            <pc:docMk/>
            <pc:sldMk cId="2095283554" sldId="7772"/>
            <ac:spMk id="23" creationId="{C9CA4F4A-C327-3A67-0DBF-6D951950E8FC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1:28.427" v="974" actId="1076"/>
          <ac:spMkLst>
            <pc:docMk/>
            <pc:sldMk cId="2095283554" sldId="7772"/>
            <ac:spMk id="25" creationId="{4E50A0D3-DB36-7E48-9F60-63D168DA459B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348" v="1069"/>
          <ac:spMkLst>
            <pc:docMk/>
            <pc:sldMk cId="2095283554" sldId="7772"/>
            <ac:spMk id="26" creationId="{A2B0CB2F-A126-5A2B-33A7-195BCB1E7595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0:58:53.532" v="918" actId="14100"/>
          <ac:spMkLst>
            <pc:docMk/>
            <pc:sldMk cId="2095283554" sldId="7772"/>
            <ac:spMk id="27" creationId="{01ECA5F8-EA06-9E3D-1E42-B12F9D17E3BC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9:17.020" v="1063" actId="14100"/>
          <ac:spMkLst>
            <pc:docMk/>
            <pc:sldMk cId="2095283554" sldId="7772"/>
            <ac:spMk id="29" creationId="{E6335CAD-C919-69F9-A8D2-43ED14896F54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364" v="1070"/>
          <ac:spMkLst>
            <pc:docMk/>
            <pc:sldMk cId="2095283554" sldId="7772"/>
            <ac:spMk id="30" creationId="{95DBA275-FF9A-B3AA-9C05-A51164F52776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3:01.105" v="1034"/>
          <ac:spMkLst>
            <pc:docMk/>
            <pc:sldMk cId="2095283554" sldId="7772"/>
            <ac:spMk id="31" creationId="{16C852F2-2A51-36DE-DB7C-F0BC442580A6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364" v="1071"/>
          <ac:spMkLst>
            <pc:docMk/>
            <pc:sldMk cId="2095283554" sldId="7772"/>
            <ac:spMk id="33" creationId="{190E99BE-289F-CCB6-62D8-558922FD68CF}"/>
          </ac:spMkLst>
        </pc:spChg>
        <pc:spChg chg="add del">
          <ac:chgData name="Hyatt, Jacob E CDT 2025" userId="S::jacob.hyatt@westpoint.edu::8b9d417a-8c46-4136-87d3-9b6e2d7ca5cb" providerId="AD" clId="Web-{CE19DC98-B038-E5D6-EE43-980FE1301EA9}" dt="2024-10-10T00:59:14.485" v="924"/>
          <ac:spMkLst>
            <pc:docMk/>
            <pc:sldMk cId="2095283554" sldId="7772"/>
            <ac:spMk id="33" creationId="{ACF28D01-C5F0-D780-B605-2120E7F4BE08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3:01.105" v="1035"/>
          <ac:spMkLst>
            <pc:docMk/>
            <pc:sldMk cId="2095283554" sldId="7772"/>
            <ac:spMk id="35" creationId="{94BD30A9-0984-75E1-564C-9D4C94D31833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380" v="1072"/>
          <ac:spMkLst>
            <pc:docMk/>
            <pc:sldMk cId="2095283554" sldId="7772"/>
            <ac:spMk id="36" creationId="{7E87116A-081A-6964-2ED2-8D133776635F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3:01.105" v="1036"/>
          <ac:spMkLst>
            <pc:docMk/>
            <pc:sldMk cId="2095283554" sldId="7772"/>
            <ac:spMk id="37" creationId="{E43DFD3C-518A-E5C1-0FE6-EA265676F4DE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6:06.471" v="1119"/>
          <ac:spMkLst>
            <pc:docMk/>
            <pc:sldMk cId="2095283554" sldId="7772"/>
            <ac:spMk id="39" creationId="{274D897F-B5E1-5EBA-AE41-45645488F073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380" v="1073"/>
          <ac:spMkLst>
            <pc:docMk/>
            <pc:sldMk cId="2095283554" sldId="7772"/>
            <ac:spMk id="40" creationId="{6D74FB0B-2D21-445A-609F-9135397BA477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6:00.955" v="1112"/>
          <ac:spMkLst>
            <pc:docMk/>
            <pc:sldMk cId="2095283554" sldId="7772"/>
            <ac:spMk id="41" creationId="{53C84BC4-2F0C-5EE1-CA1B-99C33B653798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3:01.105" v="1039"/>
          <ac:spMkLst>
            <pc:docMk/>
            <pc:sldMk cId="2095283554" sldId="7772"/>
            <ac:spMk id="42" creationId="{17AADF41-9D43-710F-9DFC-D3EC2CBEA584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3:01.105" v="1040"/>
          <ac:spMkLst>
            <pc:docMk/>
            <pc:sldMk cId="2095283554" sldId="7772"/>
            <ac:spMk id="43" creationId="{ACF28D01-C5F0-D780-B605-2120E7F4BE08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3:01.199" v="1041"/>
          <ac:spMkLst>
            <pc:docMk/>
            <pc:sldMk cId="2095283554" sldId="7772"/>
            <ac:spMk id="44" creationId="{8FE22257-D635-A881-38E1-00F302940DD6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395" v="1074"/>
          <ac:spMkLst>
            <pc:docMk/>
            <pc:sldMk cId="2095283554" sldId="7772"/>
            <ac:spMk id="46" creationId="{B1BEDEEE-38DF-3562-8F82-F082CD518F2F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395" v="1075"/>
          <ac:spMkLst>
            <pc:docMk/>
            <pc:sldMk cId="2095283554" sldId="7772"/>
            <ac:spMk id="48" creationId="{8BF893B5-0E15-A656-6350-AC3AA09F9AD4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411" v="1076"/>
          <ac:spMkLst>
            <pc:docMk/>
            <pc:sldMk cId="2095283554" sldId="7772"/>
            <ac:spMk id="50" creationId="{572FA341-1C6A-E7BA-69FD-59637DB1E659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427" v="1077"/>
          <ac:spMkLst>
            <pc:docMk/>
            <pc:sldMk cId="2095283554" sldId="7772"/>
            <ac:spMk id="52" creationId="{FF13E7E2-C281-5B1D-BE69-54BAF160CF4E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427" v="1078"/>
          <ac:spMkLst>
            <pc:docMk/>
            <pc:sldMk cId="2095283554" sldId="7772"/>
            <ac:spMk id="54" creationId="{EE81B929-3DA0-A73D-D89A-434891296C2E}"/>
          </ac:spMkLst>
        </pc:spChg>
        <pc:spChg chg="add">
          <ac:chgData name="Hyatt, Jacob E CDT 2025" userId="S::jacob.hyatt@westpoint.edu::8b9d417a-8c46-4136-87d3-9b6e2d7ca5cb" providerId="AD" clId="Web-{CE19DC98-B038-E5D6-EE43-980FE1301EA9}" dt="2024-10-10T01:29:28.442" v="1079"/>
          <ac:spMkLst>
            <pc:docMk/>
            <pc:sldMk cId="2095283554" sldId="7772"/>
            <ac:spMk id="56" creationId="{12511641-C230-EB17-ADB1-1D6538B0C25D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0:26.852" v="1093"/>
          <ac:spMkLst>
            <pc:docMk/>
            <pc:sldMk cId="2095283554" sldId="7772"/>
            <ac:spMk id="57" creationId="{39CA30B1-C345-0528-2383-9094401F1085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9:52.241" v="1085" actId="1076"/>
          <ac:spMkLst>
            <pc:docMk/>
            <pc:sldMk cId="2095283554" sldId="7772"/>
            <ac:spMk id="58" creationId="{53B54A5F-021A-A658-4332-C1D116D58378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29:56.413" v="1087" actId="1076"/>
          <ac:spMkLst>
            <pc:docMk/>
            <pc:sldMk cId="2095283554" sldId="7772"/>
            <ac:spMk id="59" creationId="{E0391EB7-FEE9-8770-1AB3-EE5AE9C7D218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0:04.116" v="1090" actId="1076"/>
          <ac:spMkLst>
            <pc:docMk/>
            <pc:sldMk cId="2095283554" sldId="7772"/>
            <ac:spMk id="60" creationId="{EDEE5E28-F3A5-FBB3-E120-C9A2ABB13040}"/>
          </ac:spMkLst>
        </pc:spChg>
        <pc:spChg chg="add mod">
          <ac:chgData name="Hyatt, Jacob E CDT 2025" userId="S::jacob.hyatt@westpoint.edu::8b9d417a-8c46-4136-87d3-9b6e2d7ca5cb" providerId="AD" clId="Web-{CE19DC98-B038-E5D6-EE43-980FE1301EA9}" dt="2024-10-10T01:30:09.992" v="1092" actId="1076"/>
          <ac:spMkLst>
            <pc:docMk/>
            <pc:sldMk cId="2095283554" sldId="7772"/>
            <ac:spMk id="61" creationId="{E38315B2-0EB4-4DFB-90FC-11A282A06EB1}"/>
          </ac:spMkLst>
        </pc:spChg>
      </pc:sldChg>
      <pc:sldChg chg="add replId">
        <pc:chgData name="Hyatt, Jacob E CDT 2025" userId="S::jacob.hyatt@westpoint.edu::8b9d417a-8c46-4136-87d3-9b6e2d7ca5cb" providerId="AD" clId="Web-{CE19DC98-B038-E5D6-EE43-980FE1301EA9}" dt="2024-10-10T00:24:19.660" v="31"/>
        <pc:sldMkLst>
          <pc:docMk/>
          <pc:sldMk cId="3432725911" sldId="7773"/>
        </pc:sldMkLst>
      </pc:sldChg>
    </pc:docChg>
  </pc:docChgLst>
  <pc:docChgLst>
    <pc:chgData name="Grymes, James LTC" userId="S::james.grymes@westpoint.edu::950b8b39-2dcb-49cb-bad8-5f4660ce36e1" providerId="AD" clId="Web-{4271917B-B2C7-6A28-8B9F-D88E498360AD}"/>
    <pc:docChg chg="modSld">
      <pc:chgData name="Grymes, James LTC" userId="S::james.grymes@westpoint.edu::950b8b39-2dcb-49cb-bad8-5f4660ce36e1" providerId="AD" clId="Web-{4271917B-B2C7-6A28-8B9F-D88E498360AD}" dt="2024-10-10T11:35:09.029" v="4" actId="20577"/>
      <pc:docMkLst>
        <pc:docMk/>
      </pc:docMkLst>
      <pc:sldChg chg="modSp">
        <pc:chgData name="Grymes, James LTC" userId="S::james.grymes@westpoint.edu::950b8b39-2dcb-49cb-bad8-5f4660ce36e1" providerId="AD" clId="Web-{4271917B-B2C7-6A28-8B9F-D88E498360AD}" dt="2024-10-10T11:35:09.029" v="4" actId="20577"/>
        <pc:sldMkLst>
          <pc:docMk/>
          <pc:sldMk cId="3236272592" sldId="7768"/>
        </pc:sldMkLst>
        <pc:spChg chg="mod">
          <ac:chgData name="Grymes, James LTC" userId="S::james.grymes@westpoint.edu::950b8b39-2dcb-49cb-bad8-5f4660ce36e1" providerId="AD" clId="Web-{4271917B-B2C7-6A28-8B9F-D88E498360AD}" dt="2024-10-10T11:35:09.029" v="4" actId="20577"/>
          <ac:spMkLst>
            <pc:docMk/>
            <pc:sldMk cId="3236272592" sldId="7768"/>
            <ac:spMk id="3" creationId="{2C6EABEE-0737-4272-9467-7BC5C0813DCE}"/>
          </ac:spMkLst>
        </pc:spChg>
      </pc:sldChg>
      <pc:sldChg chg="modSp">
        <pc:chgData name="Grymes, James LTC" userId="S::james.grymes@westpoint.edu::950b8b39-2dcb-49cb-bad8-5f4660ce36e1" providerId="AD" clId="Web-{4271917B-B2C7-6A28-8B9F-D88E498360AD}" dt="2024-10-10T11:35:08.420" v="3" actId="20577"/>
        <pc:sldMkLst>
          <pc:docMk/>
          <pc:sldMk cId="2467858469" sldId="7777"/>
        </pc:sldMkLst>
        <pc:spChg chg="mod">
          <ac:chgData name="Grymes, James LTC" userId="S::james.grymes@westpoint.edu::950b8b39-2dcb-49cb-bad8-5f4660ce36e1" providerId="AD" clId="Web-{4271917B-B2C7-6A28-8B9F-D88E498360AD}" dt="2024-10-10T11:35:08.420" v="3" actId="20577"/>
          <ac:spMkLst>
            <pc:docMk/>
            <pc:sldMk cId="2467858469" sldId="7777"/>
            <ac:spMk id="3" creationId="{0E600980-F10D-AA75-A0B7-A63A0FBEE233}"/>
          </ac:spMkLst>
        </pc:spChg>
      </pc:sldChg>
    </pc:docChg>
  </pc:docChgLst>
  <pc:docChgLst>
    <pc:chgData name="Hyatt, Jacob E CDT 2025" userId="8b9d417a-8c46-4136-87d3-9b6e2d7ca5cb" providerId="ADAL" clId="{B086A1A3-8BA1-47BB-862F-953781F9A921}"/>
    <pc:docChg chg="undo custSel addSld delSld modSld sldOrd modMainMaster modNotesMaster">
      <pc:chgData name="Hyatt, Jacob E CDT 2025" userId="8b9d417a-8c46-4136-87d3-9b6e2d7ca5cb" providerId="ADAL" clId="{B086A1A3-8BA1-47BB-862F-953781F9A921}" dt="2024-11-08T18:25:38.546" v="5005" actId="1076"/>
      <pc:docMkLst>
        <pc:docMk/>
      </pc:docMkLst>
      <pc:sldChg chg="addSp delSp modSp mod modNotesTx">
        <pc:chgData name="Hyatt, Jacob E CDT 2025" userId="8b9d417a-8c46-4136-87d3-9b6e2d7ca5cb" providerId="ADAL" clId="{B086A1A3-8BA1-47BB-862F-953781F9A921}" dt="2024-10-10T11:25:10.124" v="2515" actId="20577"/>
        <pc:sldMkLst>
          <pc:docMk/>
          <pc:sldMk cId="2647600903" sldId="257"/>
        </pc:sldMkLst>
        <pc:spChg chg="mod">
          <ac:chgData name="Hyatt, Jacob E CDT 2025" userId="8b9d417a-8c46-4136-87d3-9b6e2d7ca5cb" providerId="ADAL" clId="{B086A1A3-8BA1-47BB-862F-953781F9A921}" dt="2024-10-09T03:18:39.940" v="277" actId="1076"/>
          <ac:spMkLst>
            <pc:docMk/>
            <pc:sldMk cId="2647600903" sldId="257"/>
            <ac:spMk id="2" creationId="{3FED1D4D-C271-4219-97BB-FB6D9686BC18}"/>
          </ac:spMkLst>
        </pc:spChg>
        <pc:spChg chg="mod">
          <ac:chgData name="Hyatt, Jacob E CDT 2025" userId="8b9d417a-8c46-4136-87d3-9b6e2d7ca5cb" providerId="ADAL" clId="{B086A1A3-8BA1-47BB-862F-953781F9A921}" dt="2024-10-09T03:16:56.400" v="203" actId="20577"/>
          <ac:spMkLst>
            <pc:docMk/>
            <pc:sldMk cId="2647600903" sldId="257"/>
            <ac:spMk id="3" creationId="{2C6EABEE-0737-4272-9467-7BC5C0813DCE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647600903" sldId="257"/>
            <ac:spMk id="18" creationId="{9A8915DA-3B68-4AD0-8E08-EFC53EE310B3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647600903" sldId="257"/>
            <ac:spMk id="20" creationId="{950C2F1C-F1C1-4DE4-8801-E07FEFDC1743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647600903" sldId="257"/>
            <ac:spMk id="21" creationId="{42B7B002-D5F7-4EAB-8BC3-60635C89B58D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647600903" sldId="257"/>
            <ac:spMk id="22" creationId="{28AC5FA3-86E2-4DD9-80DA-3283E46097BE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647600903" sldId="257"/>
            <ac:spMk id="23" creationId="{B97F6C8A-97F8-4C7B-8D1B-E11CC64DE999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647600903" sldId="257"/>
            <ac:spMk id="24" creationId="{91D66F53-0602-4436-9C03-7ADE590BE925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647600903" sldId="257"/>
            <ac:spMk id="25" creationId="{F80FC4AA-AA0C-4130-8F1A-301C85FD6E59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647600903" sldId="257"/>
            <ac:spMk id="26" creationId="{467A0BF9-4A6A-4459-9176-AB063EA70103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647600903" sldId="257"/>
            <ac:spMk id="27" creationId="{08C6C6A1-6E1D-4CCF-AEC5-CD5C58D4980A}"/>
          </ac:spMkLst>
        </pc:spChg>
        <pc:grpChg chg="del mod">
          <ac:chgData name="Hyatt, Jacob E CDT 2025" userId="8b9d417a-8c46-4136-87d3-9b6e2d7ca5cb" providerId="ADAL" clId="{B086A1A3-8BA1-47BB-862F-953781F9A921}" dt="2024-10-09T03:16:59.042" v="204" actId="478"/>
          <ac:grpSpMkLst>
            <pc:docMk/>
            <pc:sldMk cId="2647600903" sldId="257"/>
            <ac:grpSpMk id="16" creationId="{97019365-2FD2-48C5-8E57-F749C8BE75FD}"/>
          </ac:grpSpMkLst>
        </pc:grpChg>
        <pc:picChg chg="add mod">
          <ac:chgData name="Hyatt, Jacob E CDT 2025" userId="8b9d417a-8c46-4136-87d3-9b6e2d7ca5cb" providerId="ADAL" clId="{B086A1A3-8BA1-47BB-862F-953781F9A921}" dt="2024-10-09T03:17:55.982" v="207" actId="1076"/>
          <ac:picMkLst>
            <pc:docMk/>
            <pc:sldMk cId="2647600903" sldId="257"/>
            <ac:picMk id="4" creationId="{563F6B63-53A1-D533-DF26-C02FE4DA7C81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2647600903" sldId="257"/>
            <ac:picMk id="17" creationId="{9E00C3DF-8AC2-4D6B-B33C-AE615B8CCC89}"/>
          </ac:picMkLst>
        </pc:picChg>
        <pc:cxnChg chg="mod">
          <ac:chgData name="Hyatt, Jacob E CDT 2025" userId="8b9d417a-8c46-4136-87d3-9b6e2d7ca5cb" providerId="ADAL" clId="{B086A1A3-8BA1-47BB-862F-953781F9A921}" dt="2024-10-09T03:09:57.355" v="8"/>
          <ac:cxnSpMkLst>
            <pc:docMk/>
            <pc:sldMk cId="2647600903" sldId="257"/>
            <ac:cxnSpMk id="19" creationId="{C11EBCE1-C905-4D71-AADB-6D56D2C88351}"/>
          </ac:cxnSpMkLst>
        </pc:cxnChg>
      </pc:sldChg>
      <pc:sldChg chg="modSp del">
        <pc:chgData name="Hyatt, Jacob E CDT 2025" userId="8b9d417a-8c46-4136-87d3-9b6e2d7ca5cb" providerId="ADAL" clId="{B086A1A3-8BA1-47BB-862F-953781F9A921}" dt="2024-10-09T03:15:07.622" v="52" actId="47"/>
        <pc:sldMkLst>
          <pc:docMk/>
          <pc:sldMk cId="3759840225" sldId="258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3759840225" sldId="258"/>
            <ac:spMk id="2" creationId="{8BF42FE6-547F-483A-A2A2-14776B20B8C5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759840225" sldId="258"/>
            <ac:spMk id="10" creationId="{A8D80156-832C-4A1F-F03B-4D92E8B22005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759840225" sldId="258"/>
            <ac:spMk id="11" creationId="{F8F33064-2C52-5527-B0B7-3EAFE1A1293F}"/>
          </ac:spMkLst>
        </pc:spChg>
        <pc:grpChg chg="mod">
          <ac:chgData name="Hyatt, Jacob E CDT 2025" userId="8b9d417a-8c46-4136-87d3-9b6e2d7ca5cb" providerId="ADAL" clId="{B086A1A3-8BA1-47BB-862F-953781F9A921}" dt="2024-10-09T03:09:57.355" v="8"/>
          <ac:grpSpMkLst>
            <pc:docMk/>
            <pc:sldMk cId="3759840225" sldId="258"/>
            <ac:grpSpMk id="9" creationId="{028F6FCD-0DF7-E3B2-602E-691FC1E995EE}"/>
          </ac:grpSpMkLst>
        </pc:gr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3759840225" sldId="258"/>
            <ac:picMk id="12" creationId="{1B5C78A1-E854-E337-838D-F0D47F7A47BB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3759840225" sldId="258"/>
            <ac:picMk id="13" creationId="{B1AF46C4-D618-B08F-1DA4-2CA650957AA0}"/>
          </ac:picMkLst>
        </pc:picChg>
      </pc:sldChg>
      <pc:sldChg chg="modSp del">
        <pc:chgData name="Hyatt, Jacob E CDT 2025" userId="8b9d417a-8c46-4136-87d3-9b6e2d7ca5cb" providerId="ADAL" clId="{B086A1A3-8BA1-47BB-862F-953781F9A921}" dt="2024-10-09T03:15:12.222" v="55" actId="47"/>
        <pc:sldMkLst>
          <pc:docMk/>
          <pc:sldMk cId="2840696604" sldId="259"/>
        </pc:sldMkLst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840696604" sldId="259"/>
            <ac:spMk id="2" creationId="{5A83325E-CDBC-4480-8F1B-EC36E71ADCCB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2840696604" sldId="259"/>
            <ac:picMk id="5" creationId="{04B7C125-C6F3-4327-BF6B-A4F1EC025953}"/>
          </ac:picMkLst>
        </pc:picChg>
      </pc:sldChg>
      <pc:sldChg chg="addSp modSp mod modNotes">
        <pc:chgData name="Hyatt, Jacob E CDT 2025" userId="8b9d417a-8c46-4136-87d3-9b6e2d7ca5cb" providerId="ADAL" clId="{B086A1A3-8BA1-47BB-862F-953781F9A921}" dt="2024-10-09T03:45:57.698" v="930" actId="1076"/>
        <pc:sldMkLst>
          <pc:docMk/>
          <pc:sldMk cId="3202537126" sldId="7723"/>
        </pc:sldMkLst>
        <pc:spChg chg="mod">
          <ac:chgData name="Hyatt, Jacob E CDT 2025" userId="8b9d417a-8c46-4136-87d3-9b6e2d7ca5cb" providerId="ADAL" clId="{B086A1A3-8BA1-47BB-862F-953781F9A921}" dt="2024-10-09T03:45:46.243" v="927" actId="1076"/>
          <ac:spMkLst>
            <pc:docMk/>
            <pc:sldMk cId="3202537126" sldId="7723"/>
            <ac:spMk id="2" creationId="{A5F52382-FF14-4D6A-B5E2-B6E83E1CD7B7}"/>
          </ac:spMkLst>
        </pc:spChg>
        <pc:spChg chg="add mod">
          <ac:chgData name="Hyatt, Jacob E CDT 2025" userId="8b9d417a-8c46-4136-87d3-9b6e2d7ca5cb" providerId="ADAL" clId="{B086A1A3-8BA1-47BB-862F-953781F9A921}" dt="2024-10-09T03:45:50.640" v="928" actId="1076"/>
          <ac:spMkLst>
            <pc:docMk/>
            <pc:sldMk cId="3202537126" sldId="7723"/>
            <ac:spMk id="5" creationId="{79D58E38-CA40-8011-CC7B-D110CA6683E9}"/>
          </ac:spMkLst>
        </pc:spChg>
        <pc:picChg chg="add mod">
          <ac:chgData name="Hyatt, Jacob E CDT 2025" userId="8b9d417a-8c46-4136-87d3-9b6e2d7ca5cb" providerId="ADAL" clId="{B086A1A3-8BA1-47BB-862F-953781F9A921}" dt="2024-10-09T03:45:57.698" v="930" actId="1076"/>
          <ac:picMkLst>
            <pc:docMk/>
            <pc:sldMk cId="3202537126" sldId="7723"/>
            <ac:picMk id="4" creationId="{A83CE527-CD47-52C6-0C4F-1286ACF30BA1}"/>
          </ac:picMkLst>
        </pc:picChg>
      </pc:sldChg>
      <pc:sldChg chg="modSp del modNotes">
        <pc:chgData name="Hyatt, Jacob E CDT 2025" userId="8b9d417a-8c46-4136-87d3-9b6e2d7ca5cb" providerId="ADAL" clId="{B086A1A3-8BA1-47BB-862F-953781F9A921}" dt="2024-10-09T03:15:30.289" v="66" actId="47"/>
        <pc:sldMkLst>
          <pc:docMk/>
          <pc:sldMk cId="1306736688" sldId="7727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1306736688" sldId="7727"/>
            <ac:spMk id="4" creationId="{81E1ECCB-583A-4EE6-8022-3F7894C2AF66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1306736688" sldId="7727"/>
            <ac:spMk id="5" creationId="{A6C0D51F-6191-4086-A2EA-A770FC57A3E0}"/>
          </ac:spMkLst>
        </pc:spChg>
      </pc:sldChg>
      <pc:sldChg chg="modSp del modNotes">
        <pc:chgData name="Hyatt, Jacob E CDT 2025" userId="8b9d417a-8c46-4136-87d3-9b6e2d7ca5cb" providerId="ADAL" clId="{B086A1A3-8BA1-47BB-862F-953781F9A921}" dt="2024-10-09T03:15:13.622" v="56" actId="47"/>
        <pc:sldMkLst>
          <pc:docMk/>
          <pc:sldMk cId="2964195817" sldId="7730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2964195817" sldId="7730"/>
            <ac:spMk id="2" creationId="{A6AA99D8-D2AB-8524-52E5-3916670AA384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964195817" sldId="7730"/>
            <ac:spMk id="3" creationId="{BD82ECA8-277D-4154-3251-C825B8DA9302}"/>
          </ac:spMkLst>
        </pc:spChg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2964195817" sldId="7730"/>
            <ac:spMk id="4" creationId="{DDBA71C3-FBBE-6884-530A-2A534E9C8D59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964195817" sldId="7730"/>
            <ac:spMk id="8" creationId="{A393BD87-8A5B-26B4-8047-9DFC692E6237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964195817" sldId="7730"/>
            <ac:spMk id="9" creationId="{FEBE1D6B-D8E1-FD50-9134-47FBAEB397CC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2964195817" sldId="7730"/>
            <ac:picMk id="5" creationId="{0333BF05-AFDF-2E14-A917-B5F54EB1262A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2964195817" sldId="7730"/>
            <ac:picMk id="14" creationId="{BD237AA0-3B38-5E06-66C1-6342763EBB03}"/>
          </ac:picMkLst>
        </pc:picChg>
      </pc:sldChg>
      <pc:sldChg chg="modSp del">
        <pc:chgData name="Hyatt, Jacob E CDT 2025" userId="8b9d417a-8c46-4136-87d3-9b6e2d7ca5cb" providerId="ADAL" clId="{B086A1A3-8BA1-47BB-862F-953781F9A921}" dt="2024-10-09T03:15:09.003" v="53" actId="47"/>
        <pc:sldMkLst>
          <pc:docMk/>
          <pc:sldMk cId="160123795" sldId="7739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160123795" sldId="7739"/>
            <ac:spMk id="2" creationId="{091EC4D2-8C85-D949-9BCF-FD0B9C5B50A2}"/>
          </ac:spMkLst>
        </pc:spChg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160123795" sldId="7739"/>
            <ac:spMk id="4" creationId="{4D47A96E-2B74-B66F-FA3C-8CB5B48A7252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60123795" sldId="7739"/>
            <ac:picMk id="5" creationId="{A6538ACE-C4F9-0870-DE42-C3D7235E0884}"/>
          </ac:picMkLst>
        </pc:picChg>
      </pc:sldChg>
      <pc:sldChg chg="modSp del">
        <pc:chgData name="Hyatt, Jacob E CDT 2025" userId="8b9d417a-8c46-4136-87d3-9b6e2d7ca5cb" providerId="ADAL" clId="{B086A1A3-8BA1-47BB-862F-953781F9A921}" dt="2024-10-09T03:15:31.148" v="67" actId="47"/>
        <pc:sldMkLst>
          <pc:docMk/>
          <pc:sldMk cId="1063277793" sldId="7740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1063277793" sldId="7740"/>
            <ac:spMk id="2" creationId="{C04C9502-2783-BDF4-F41A-0CE44C1DAD7F}"/>
          </ac:spMkLst>
        </pc:spChg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1063277793" sldId="7740"/>
            <ac:spMk id="4" creationId="{42F6EC56-356A-174F-959E-859667F821D6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1063277793" sldId="7740"/>
            <ac:spMk id="12" creationId="{0A949F66-9604-B712-4287-33D565B85E0D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1063277793" sldId="7740"/>
            <ac:spMk id="14" creationId="{F48F71B8-F4B7-813C-415B-6505697EAAF3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063277793" sldId="7740"/>
            <ac:picMk id="7" creationId="{22625685-31D7-B245-419B-240D2FA4FD52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063277793" sldId="7740"/>
            <ac:picMk id="8" creationId="{B148B73F-6165-E472-28C0-18EB7E8537DE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063277793" sldId="7740"/>
            <ac:picMk id="11" creationId="{0BBAB576-9C37-F926-A518-6DB594E10FE4}"/>
          </ac:picMkLst>
        </pc:picChg>
      </pc:sldChg>
      <pc:sldChg chg="modSp del modNotes">
        <pc:chgData name="Hyatt, Jacob E CDT 2025" userId="8b9d417a-8c46-4136-87d3-9b6e2d7ca5cb" providerId="ADAL" clId="{B086A1A3-8BA1-47BB-862F-953781F9A921}" dt="2024-10-09T03:15:23.484" v="64" actId="47"/>
        <pc:sldMkLst>
          <pc:docMk/>
          <pc:sldMk cId="3885538156" sldId="7742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3885538156" sldId="7742"/>
            <ac:spMk id="2" creationId="{A86ECB6B-AE0B-4FA8-50AE-906010E960E7}"/>
          </ac:spMkLst>
        </pc:spChg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3885538156" sldId="7742"/>
            <ac:spMk id="4" creationId="{CDCC4397-C309-BE53-79B9-C61F204699E5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885538156" sldId="7742"/>
            <ac:spMk id="8" creationId="{CF2F68D6-5FB9-5F8C-9F1A-12FC63C3DEF5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885538156" sldId="7742"/>
            <ac:spMk id="9" creationId="{535A24EC-9982-1CFF-F9EC-3C748A2C809B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885538156" sldId="7742"/>
            <ac:spMk id="10" creationId="{06997D1A-0774-FE3D-10C7-AF6024FCC447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885538156" sldId="7742"/>
            <ac:spMk id="11" creationId="{FCC4D770-B328-023A-959E-12C50E2E0B54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885538156" sldId="7742"/>
            <ac:spMk id="12" creationId="{B8710F19-A4D1-CB89-1C88-B1CA1CA02250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885538156" sldId="7742"/>
            <ac:spMk id="19" creationId="{FCBE1F8F-1B2E-61AB-D5D3-53F8E93DD368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885538156" sldId="7742"/>
            <ac:spMk id="20" creationId="{3AC0AED8-0931-3079-6D0E-6262B6A35D92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3885538156" sldId="7742"/>
            <ac:picMk id="6" creationId="{7386D791-F487-3C1B-C73F-F2583C94A73D}"/>
          </ac:picMkLst>
        </pc:picChg>
        <pc:cxnChg chg="mod">
          <ac:chgData name="Hyatt, Jacob E CDT 2025" userId="8b9d417a-8c46-4136-87d3-9b6e2d7ca5cb" providerId="ADAL" clId="{B086A1A3-8BA1-47BB-862F-953781F9A921}" dt="2024-10-09T03:09:57.355" v="8"/>
          <ac:cxnSpMkLst>
            <pc:docMk/>
            <pc:sldMk cId="3885538156" sldId="7742"/>
            <ac:cxnSpMk id="15" creationId="{CD8D98C8-C937-955E-F2B8-2E557E0FC341}"/>
          </ac:cxnSpMkLst>
        </pc:cxnChg>
      </pc:sldChg>
      <pc:sldChg chg="modSp del modNotes">
        <pc:chgData name="Hyatt, Jacob E CDT 2025" userId="8b9d417a-8c46-4136-87d3-9b6e2d7ca5cb" providerId="ADAL" clId="{B086A1A3-8BA1-47BB-862F-953781F9A921}" dt="2024-10-09T03:15:11.069" v="54" actId="47"/>
        <pc:sldMkLst>
          <pc:docMk/>
          <pc:sldMk cId="1488419024" sldId="7744"/>
        </pc:sldMkLst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1488419024" sldId="7744"/>
            <ac:spMk id="2" creationId="{7F238D7F-237C-6C1E-B524-553ECFA4063D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1488419024" sldId="7744"/>
            <ac:spMk id="3" creationId="{981CA946-AE81-E3E6-ABCD-440E5C1CE04F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1488419024" sldId="7744"/>
            <ac:spMk id="8" creationId="{E52F8337-D42C-386E-EB88-5C43E58109D2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1488419024" sldId="7744"/>
            <ac:spMk id="9" creationId="{13974950-5EAD-7311-D3E5-78786156BC2B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1488419024" sldId="7744"/>
            <ac:spMk id="10" creationId="{D6AB1418-D01C-52D6-B7A5-F0BA4BE4D3F3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488419024" sldId="7744"/>
            <ac:picMk id="5" creationId="{A4980444-27D8-9EB5-125A-361CD601D2CA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488419024" sldId="7744"/>
            <ac:picMk id="6" creationId="{16BFD0C7-2623-8EFF-7233-3436850D4A0E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488419024" sldId="7744"/>
            <ac:picMk id="7" creationId="{01472B49-EC5B-C8DA-A3CA-F1BCD110793A}"/>
          </ac:picMkLst>
        </pc:picChg>
      </pc:sldChg>
      <pc:sldChg chg="modSp del">
        <pc:chgData name="Hyatt, Jacob E CDT 2025" userId="8b9d417a-8c46-4136-87d3-9b6e2d7ca5cb" providerId="ADAL" clId="{B086A1A3-8BA1-47BB-862F-953781F9A921}" dt="2024-10-09T03:15:15.947" v="58" actId="47"/>
        <pc:sldMkLst>
          <pc:docMk/>
          <pc:sldMk cId="3320160440" sldId="7745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3320160440" sldId="7745"/>
            <ac:spMk id="2" creationId="{1F1EE228-7416-7044-C896-98F118B0F179}"/>
          </ac:spMkLst>
        </pc:spChg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3320160440" sldId="7745"/>
            <ac:spMk id="4" creationId="{F4FB882C-3435-53B6-99AB-2CAC5C821AAA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320160440" sldId="7745"/>
            <ac:spMk id="5" creationId="{B57C9CF0-44E9-016E-E93C-90EA5AE75637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320160440" sldId="7745"/>
            <ac:spMk id="8" creationId="{CD83FFA2-A39E-2546-DC52-2E9F5871F6E5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3320160440" sldId="7745"/>
            <ac:picMk id="6" creationId="{1AC74F3E-B1DE-E674-1CDC-A5EDE0D8BEE6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3320160440" sldId="7745"/>
            <ac:picMk id="10" creationId="{93462219-5C68-5893-0594-89205E711435}"/>
          </ac:picMkLst>
        </pc:picChg>
      </pc:sldChg>
      <pc:sldChg chg="modSp del">
        <pc:chgData name="Hyatt, Jacob E CDT 2025" userId="8b9d417a-8c46-4136-87d3-9b6e2d7ca5cb" providerId="ADAL" clId="{B086A1A3-8BA1-47BB-862F-953781F9A921}" dt="2024-10-09T03:15:14.958" v="57" actId="47"/>
        <pc:sldMkLst>
          <pc:docMk/>
          <pc:sldMk cId="1492236504" sldId="7746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1492236504" sldId="7746"/>
            <ac:spMk id="2" creationId="{DA47F22C-89A8-FBB6-2E9F-BA01BD83AE51}"/>
          </ac:spMkLst>
        </pc:spChg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1492236504" sldId="7746"/>
            <ac:spMk id="4" creationId="{6AB59A8B-9D28-CBBB-BC63-8DB13243053E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1492236504" sldId="7746"/>
            <ac:spMk id="11" creationId="{80CB937B-BE10-04AC-6E06-997A629BE1D4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492236504" sldId="7746"/>
            <ac:picMk id="6" creationId="{6FF22CF3-FC4D-2584-52B1-6D638A8C0BC1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492236504" sldId="7746"/>
            <ac:picMk id="10" creationId="{6312A6C1-35F3-BAE3-37BB-4F09EE05F665}"/>
          </ac:picMkLst>
        </pc:picChg>
      </pc:sldChg>
      <pc:sldChg chg="modSp del modNotes">
        <pc:chgData name="Hyatt, Jacob E CDT 2025" userId="8b9d417a-8c46-4136-87d3-9b6e2d7ca5cb" providerId="ADAL" clId="{B086A1A3-8BA1-47BB-862F-953781F9A921}" dt="2024-10-09T03:15:20.195" v="63" actId="47"/>
        <pc:sldMkLst>
          <pc:docMk/>
          <pc:sldMk cId="1172585783" sldId="7747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1172585783" sldId="7747"/>
            <ac:spMk id="2" creationId="{96FF71ED-4116-DF65-2751-7D291BBB6A1D}"/>
          </ac:spMkLst>
        </pc:spChg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1172585783" sldId="7747"/>
            <ac:spMk id="4" creationId="{9B23AFE9-B5C6-05AD-A111-518E7A69E418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172585783" sldId="7747"/>
            <ac:picMk id="6" creationId="{E83CBB64-8260-136A-9B05-B57E5AE32FAD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1172585783" sldId="7747"/>
            <ac:picMk id="13" creationId="{7325B73E-42A8-5FCF-0403-659E2E00CD1A}"/>
          </ac:picMkLst>
        </pc:picChg>
      </pc:sldChg>
      <pc:sldChg chg="modSp del">
        <pc:chgData name="Hyatt, Jacob E CDT 2025" userId="8b9d417a-8c46-4136-87d3-9b6e2d7ca5cb" providerId="ADAL" clId="{B086A1A3-8BA1-47BB-862F-953781F9A921}" dt="2024-10-09T03:15:18.812" v="61" actId="47"/>
        <pc:sldMkLst>
          <pc:docMk/>
          <pc:sldMk cId="3564560926" sldId="7750"/>
        </pc:sldMkLst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564560926" sldId="7750"/>
            <ac:spMk id="2" creationId="{F0252D88-30E3-064C-8175-87DCF3C7596B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564560926" sldId="7750"/>
            <ac:spMk id="3" creationId="{77F93865-F6F0-484A-1587-6C454D0608E2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564560926" sldId="7750"/>
            <ac:spMk id="4" creationId="{B64FBA68-5068-D35F-0CDC-4B448FF4EBA9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564560926" sldId="7750"/>
            <ac:spMk id="5" creationId="{1D6A068E-DA6C-7BDA-62D8-7983C1BDCFC3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564560926" sldId="7750"/>
            <ac:spMk id="7" creationId="{C16DF2C0-68A7-15DF-C548-AB3AB9810EA6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564560926" sldId="7750"/>
            <ac:spMk id="11" creationId="{F01278F2-FD5C-4202-FB7F-CC9B8AAEAD2F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564560926" sldId="7750"/>
            <ac:spMk id="14" creationId="{56F7EB4C-64F8-265D-7970-F8979B49900F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564560926" sldId="7750"/>
            <ac:spMk id="15" creationId="{8C89A305-6EDD-43B4-A0A8-42B2D5A53ABA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3564560926" sldId="7750"/>
            <ac:spMk id="16" creationId="{D4D5A93C-9014-C537-E7D9-D25A5CB7F466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3564560926" sldId="7750"/>
            <ac:picMk id="9" creationId="{A5BA5F83-8F58-2849-605B-9C0C420E50DD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3564560926" sldId="7750"/>
            <ac:picMk id="10" creationId="{63B225E8-342C-54A8-3CA0-347D1E6914E8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3564560926" sldId="7750"/>
            <ac:picMk id="12" creationId="{A3C0141D-E13C-C2F7-0230-11A3B75EA503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3564560926" sldId="7750"/>
            <ac:picMk id="13" creationId="{D15960CB-9F47-67C6-CF10-A4FCDDE67FF7}"/>
          </ac:picMkLst>
        </pc:picChg>
      </pc:sldChg>
      <pc:sldChg chg="modSp del">
        <pc:chgData name="Hyatt, Jacob E CDT 2025" userId="8b9d417a-8c46-4136-87d3-9b6e2d7ca5cb" providerId="ADAL" clId="{B086A1A3-8BA1-47BB-862F-953781F9A921}" dt="2024-10-09T03:15:16.678" v="59" actId="47"/>
        <pc:sldMkLst>
          <pc:docMk/>
          <pc:sldMk cId="3505915087" sldId="7751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3505915087" sldId="7751"/>
            <ac:spMk id="2" creationId="{49CB193E-3970-B939-8485-4B0687A6256F}"/>
          </ac:spMkLst>
        </pc:spChg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3505915087" sldId="7751"/>
            <ac:spMk id="4" creationId="{937CC141-EEBD-529E-8846-DE9895F9C6F4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3505915087" sldId="7751"/>
            <ac:picMk id="5" creationId="{9946412B-7FB7-BBE7-D610-A32CBA548FEA}"/>
          </ac:picMkLst>
        </pc:picChg>
      </pc:sldChg>
      <pc:sldChg chg="modSp del">
        <pc:chgData name="Hyatt, Jacob E CDT 2025" userId="8b9d417a-8c46-4136-87d3-9b6e2d7ca5cb" providerId="ADAL" clId="{B086A1A3-8BA1-47BB-862F-953781F9A921}" dt="2024-10-09T03:15:19.358" v="62" actId="47"/>
        <pc:sldMkLst>
          <pc:docMk/>
          <pc:sldMk cId="837312897" sldId="7753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837312897" sldId="7753"/>
            <ac:spMk id="2" creationId="{49CB193E-3970-B939-8485-4B0687A6256F}"/>
          </ac:spMkLst>
        </pc:spChg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837312897" sldId="7753"/>
            <ac:spMk id="4" creationId="{937CC141-EEBD-529E-8846-DE9895F9C6F4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837312897" sldId="7753"/>
            <ac:picMk id="9" creationId="{E2DCD8A7-0E95-BE89-F1FA-9D2AD41A3834}"/>
          </ac:picMkLst>
        </pc:picChg>
      </pc:sldChg>
      <pc:sldChg chg="modSp del">
        <pc:chgData name="Hyatt, Jacob E CDT 2025" userId="8b9d417a-8c46-4136-87d3-9b6e2d7ca5cb" providerId="ADAL" clId="{B086A1A3-8BA1-47BB-862F-953781F9A921}" dt="2024-10-09T03:15:17.922" v="60" actId="47"/>
        <pc:sldMkLst>
          <pc:docMk/>
          <pc:sldMk cId="4160553788" sldId="7756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4160553788" sldId="7756"/>
            <ac:spMk id="2" creationId="{2A2976A5-BDD8-D455-1EB5-9578296A71ED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4160553788" sldId="7756"/>
            <ac:spMk id="3" creationId="{97EAC75D-A785-6052-C3BB-A3CCFD2E85C4}"/>
          </ac:spMkLst>
        </pc:spChg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4160553788" sldId="7756"/>
            <ac:spMk id="4" creationId="{F985E23B-7F06-4EE4-A0FE-41E2F4621AAC}"/>
          </ac:spMkLst>
        </pc:spChg>
        <pc:graphicFrameChg chg="mod">
          <ac:chgData name="Hyatt, Jacob E CDT 2025" userId="8b9d417a-8c46-4136-87d3-9b6e2d7ca5cb" providerId="ADAL" clId="{B086A1A3-8BA1-47BB-862F-953781F9A921}" dt="2024-10-09T03:09:57.355" v="8"/>
          <ac:graphicFrameMkLst>
            <pc:docMk/>
            <pc:sldMk cId="4160553788" sldId="7756"/>
            <ac:graphicFrameMk id="6" creationId="{2E549009-4360-CD2B-C481-FB4A477B8071}"/>
          </ac:graphicFrameMkLst>
        </pc:graphicFrameChg>
      </pc:sldChg>
      <pc:sldChg chg="modSp del">
        <pc:chgData name="Hyatt, Jacob E CDT 2025" userId="8b9d417a-8c46-4136-87d3-9b6e2d7ca5cb" providerId="ADAL" clId="{B086A1A3-8BA1-47BB-862F-953781F9A921}" dt="2024-10-09T03:15:29.589" v="65" actId="47"/>
        <pc:sldMkLst>
          <pc:docMk/>
          <pc:sldMk cId="2590461348" sldId="7757"/>
        </pc:sldMkLst>
        <pc:spChg chg="mod">
          <ac:chgData name="Hyatt, Jacob E CDT 2025" userId="8b9d417a-8c46-4136-87d3-9b6e2d7ca5cb" providerId="ADAL" clId="{B086A1A3-8BA1-47BB-862F-953781F9A921}" dt="2024-10-09T03:12:21.608" v="11"/>
          <ac:spMkLst>
            <pc:docMk/>
            <pc:sldMk cId="2590461348" sldId="7757"/>
            <ac:spMk id="2" creationId="{8BF42FE6-547F-483A-A2A2-14776B20B8C5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590461348" sldId="7757"/>
            <ac:spMk id="10" creationId="{A8D80156-832C-4A1F-F03B-4D92E8B22005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k cId="2590461348" sldId="7757"/>
            <ac:spMk id="11" creationId="{F8F33064-2C52-5527-B0B7-3EAFE1A1293F}"/>
          </ac:spMkLst>
        </pc:spChg>
        <pc:grpChg chg="mod">
          <ac:chgData name="Hyatt, Jacob E CDT 2025" userId="8b9d417a-8c46-4136-87d3-9b6e2d7ca5cb" providerId="ADAL" clId="{B086A1A3-8BA1-47BB-862F-953781F9A921}" dt="2024-10-09T03:09:57.355" v="8"/>
          <ac:grpSpMkLst>
            <pc:docMk/>
            <pc:sldMk cId="2590461348" sldId="7757"/>
            <ac:grpSpMk id="9" creationId="{028F6FCD-0DF7-E3B2-602E-691FC1E995EE}"/>
          </ac:grpSpMkLst>
        </pc:gr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2590461348" sldId="7757"/>
            <ac:picMk id="3" creationId="{D528810F-09F3-D8AB-FCFB-05EFECFBEA41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k cId="2590461348" sldId="7757"/>
            <ac:picMk id="13" creationId="{B1AF46C4-D618-B08F-1DA4-2CA650957AA0}"/>
          </ac:picMkLst>
        </pc:picChg>
      </pc:sldChg>
      <pc:sldChg chg="new del">
        <pc:chgData name="Hyatt, Jacob E CDT 2025" userId="8b9d417a-8c46-4136-87d3-9b6e2d7ca5cb" providerId="ADAL" clId="{B086A1A3-8BA1-47BB-862F-953781F9A921}" dt="2024-10-09T03:15:05.729" v="51" actId="47"/>
        <pc:sldMkLst>
          <pc:docMk/>
          <pc:sldMk cId="1661123361" sldId="7758"/>
        </pc:sldMkLst>
      </pc:sldChg>
      <pc:sldChg chg="delSp modSp add del mod">
        <pc:chgData name="Hyatt, Jacob E CDT 2025" userId="8b9d417a-8c46-4136-87d3-9b6e2d7ca5cb" providerId="ADAL" clId="{B086A1A3-8BA1-47BB-862F-953781F9A921}" dt="2024-10-09T03:18:54.423" v="296" actId="47"/>
        <pc:sldMkLst>
          <pc:docMk/>
          <pc:sldMk cId="1655285182" sldId="7759"/>
        </pc:sldMkLst>
        <pc:spChg chg="mod">
          <ac:chgData name="Hyatt, Jacob E CDT 2025" userId="8b9d417a-8c46-4136-87d3-9b6e2d7ca5cb" providerId="ADAL" clId="{B086A1A3-8BA1-47BB-862F-953781F9A921}" dt="2024-10-09T03:14:46.141" v="42" actId="20577"/>
          <ac:spMkLst>
            <pc:docMk/>
            <pc:sldMk cId="1655285182" sldId="7759"/>
            <ac:spMk id="2" creationId="{3FED1D4D-C271-4219-97BB-FB6D9686BC18}"/>
          </ac:spMkLst>
        </pc:spChg>
        <pc:spChg chg="mod">
          <ac:chgData name="Hyatt, Jacob E CDT 2025" userId="8b9d417a-8c46-4136-87d3-9b6e2d7ca5cb" providerId="ADAL" clId="{B086A1A3-8BA1-47BB-862F-953781F9A921}" dt="2024-10-09T03:18:24.829" v="270" actId="20577"/>
          <ac:spMkLst>
            <pc:docMk/>
            <pc:sldMk cId="1655285182" sldId="7759"/>
            <ac:spMk id="3" creationId="{2C6EABEE-0737-4272-9467-7BC5C0813DCE}"/>
          </ac:spMkLst>
        </pc:spChg>
        <pc:grpChg chg="del">
          <ac:chgData name="Hyatt, Jacob E CDT 2025" userId="8b9d417a-8c46-4136-87d3-9b6e2d7ca5cb" providerId="ADAL" clId="{B086A1A3-8BA1-47BB-862F-953781F9A921}" dt="2024-10-09T03:18:04.282" v="209" actId="478"/>
          <ac:grpSpMkLst>
            <pc:docMk/>
            <pc:sldMk cId="1655285182" sldId="7759"/>
            <ac:grpSpMk id="16" creationId="{97019365-2FD2-48C5-8E57-F749C8BE75FD}"/>
          </ac:grpSpMkLst>
        </pc:grpChg>
      </pc:sldChg>
      <pc:sldChg chg="modSp add del mod">
        <pc:chgData name="Hyatt, Jacob E CDT 2025" userId="8b9d417a-8c46-4136-87d3-9b6e2d7ca5cb" providerId="ADAL" clId="{B086A1A3-8BA1-47BB-862F-953781F9A921}" dt="2024-10-09T11:39:17.636" v="1019" actId="47"/>
        <pc:sldMkLst>
          <pc:docMk/>
          <pc:sldMk cId="319636874" sldId="7760"/>
        </pc:sldMkLst>
        <pc:spChg chg="mod">
          <ac:chgData name="Hyatt, Jacob E CDT 2025" userId="8b9d417a-8c46-4136-87d3-9b6e2d7ca5cb" providerId="ADAL" clId="{B086A1A3-8BA1-47BB-862F-953781F9A921}" dt="2024-10-09T03:15:02.514" v="50" actId="20577"/>
          <ac:spMkLst>
            <pc:docMk/>
            <pc:sldMk cId="319636874" sldId="7760"/>
            <ac:spMk id="2" creationId="{3FED1D4D-C271-4219-97BB-FB6D9686BC18}"/>
          </ac:spMkLst>
        </pc:spChg>
      </pc:sldChg>
      <pc:sldChg chg="addSp delSp modSp add mod modNotesTx">
        <pc:chgData name="Hyatt, Jacob E CDT 2025" userId="8b9d417a-8c46-4136-87d3-9b6e2d7ca5cb" providerId="ADAL" clId="{B086A1A3-8BA1-47BB-862F-953781F9A921}" dt="2024-11-08T18:24:14.128" v="4973" actId="207"/>
        <pc:sldMkLst>
          <pc:docMk/>
          <pc:sldMk cId="1466308264" sldId="7761"/>
        </pc:sldMkLst>
        <pc:spChg chg="mod">
          <ac:chgData name="Hyatt, Jacob E CDT 2025" userId="8b9d417a-8c46-4136-87d3-9b6e2d7ca5cb" providerId="ADAL" clId="{B086A1A3-8BA1-47BB-862F-953781F9A921}" dt="2024-10-09T03:18:51.408" v="295" actId="20577"/>
          <ac:spMkLst>
            <pc:docMk/>
            <pc:sldMk cId="1466308264" sldId="7761"/>
            <ac:spMk id="2" creationId="{3FED1D4D-C271-4219-97BB-FB6D9686BC18}"/>
          </ac:spMkLst>
        </pc:spChg>
        <pc:spChg chg="mod">
          <ac:chgData name="Hyatt, Jacob E CDT 2025" userId="8b9d417a-8c46-4136-87d3-9b6e2d7ca5cb" providerId="ADAL" clId="{B086A1A3-8BA1-47BB-862F-953781F9A921}" dt="2024-10-09T03:46:16.849" v="985" actId="5793"/>
          <ac:spMkLst>
            <pc:docMk/>
            <pc:sldMk cId="1466308264" sldId="7761"/>
            <ac:spMk id="3" creationId="{2C6EABEE-0737-4272-9467-7BC5C0813DCE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3" creationId="{9B144D70-8E14-74F6-8E28-57E079426CE7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4" creationId="{E5A9D095-6C72-E5B2-0386-9EF1873B319C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5" creationId="{5C4B43E6-194E-E6B3-EF9C-7B0C77792A6A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6" creationId="{99799AEE-4937-D8E4-1C2A-411FAC0641E0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7" creationId="{7928836C-A1D4-CE72-A850-E38A635D8A9C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8" creationId="{4A65C8E8-662A-9D2F-E315-83E70EE513F9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9" creationId="{BC41C5F6-A087-3BB6-5CA8-E1D7EBF9E8B9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10" creationId="{BE646B63-9C00-C7F6-50BF-0114A739DE3A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11" creationId="{C955D9B4-C5C5-52E6-C247-F75015A4D933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12" creationId="{831DBAEB-6B3B-36DE-D374-50D19E2E6305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13" creationId="{1D11CED2-E778-D88D-5902-41EBF0C3B25A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14" creationId="{537DF2B5-A811-3450-A3F9-50D2ECD8B1C5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15" creationId="{A08982D0-F958-96B1-78FD-63D3D65B68F8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16" creationId="{7D87E44E-6972-06B7-FB2C-80745D888D99}"/>
          </ac:spMkLst>
        </pc:spChg>
        <pc:spChg chg="mod">
          <ac:chgData name="Hyatt, Jacob E CDT 2025" userId="8b9d417a-8c46-4136-87d3-9b6e2d7ca5cb" providerId="ADAL" clId="{B086A1A3-8BA1-47BB-862F-953781F9A921}" dt="2024-11-06T02:15:40.849" v="4949" actId="207"/>
          <ac:spMkLst>
            <pc:docMk/>
            <pc:sldMk cId="1466308264" sldId="7761"/>
            <ac:spMk id="17" creationId="{8A7F1A44-C69E-F2E1-2044-4B7F4F290BAA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18" creationId="{10C870E2-2A6F-7EF8-2951-B383EF6D076B}"/>
          </ac:spMkLst>
        </pc:spChg>
        <pc:spChg chg="mod">
          <ac:chgData name="Hyatt, Jacob E CDT 2025" userId="8b9d417a-8c46-4136-87d3-9b6e2d7ca5cb" providerId="ADAL" clId="{B086A1A3-8BA1-47BB-862F-953781F9A921}" dt="2024-11-06T02:15:40.849" v="4949" actId="207"/>
          <ac:spMkLst>
            <pc:docMk/>
            <pc:sldMk cId="1466308264" sldId="7761"/>
            <ac:spMk id="19" creationId="{D4C881D0-003A-F9AB-FCA3-D9775AEB12C2}"/>
          </ac:spMkLst>
        </pc:spChg>
        <pc:spChg chg="add mod">
          <ac:chgData name="Hyatt, Jacob E CDT 2025" userId="8b9d417a-8c46-4136-87d3-9b6e2d7ca5cb" providerId="ADAL" clId="{B086A1A3-8BA1-47BB-862F-953781F9A921}" dt="2024-10-10T03:09:42.057" v="2380" actId="207"/>
          <ac:spMkLst>
            <pc:docMk/>
            <pc:sldMk cId="1466308264" sldId="7761"/>
            <ac:spMk id="20" creationId="{FE6D9E2D-8EBA-A8F3-7B4B-79E806CB4B8F}"/>
          </ac:spMkLst>
        </pc:spChg>
        <pc:spChg chg="mod">
          <ac:chgData name="Hyatt, Jacob E CDT 2025" userId="8b9d417a-8c46-4136-87d3-9b6e2d7ca5cb" providerId="ADAL" clId="{B086A1A3-8BA1-47BB-862F-953781F9A921}" dt="2024-11-06T02:15:40.849" v="4949" actId="207"/>
          <ac:spMkLst>
            <pc:docMk/>
            <pc:sldMk cId="1466308264" sldId="7761"/>
            <ac:spMk id="21" creationId="{12E1CA28-DCCF-1F78-C33C-33D529D54CFD}"/>
          </ac:spMkLst>
        </pc:spChg>
        <pc:spChg chg="add mod">
          <ac:chgData name="Hyatt, Jacob E CDT 2025" userId="8b9d417a-8c46-4136-87d3-9b6e2d7ca5cb" providerId="ADAL" clId="{B086A1A3-8BA1-47BB-862F-953781F9A921}" dt="2024-11-06T02:16:51.329" v="4961" actId="207"/>
          <ac:spMkLst>
            <pc:docMk/>
            <pc:sldMk cId="1466308264" sldId="7761"/>
            <ac:spMk id="22" creationId="{97B92E46-F01B-2F02-CA05-E1F84B45811C}"/>
          </ac:spMkLst>
        </pc:spChg>
        <pc:spChg chg="mod">
          <ac:chgData name="Hyatt, Jacob E CDT 2025" userId="8b9d417a-8c46-4136-87d3-9b6e2d7ca5cb" providerId="ADAL" clId="{B086A1A3-8BA1-47BB-862F-953781F9A921}" dt="2024-11-06T02:15:40.849" v="4949" actId="207"/>
          <ac:spMkLst>
            <pc:docMk/>
            <pc:sldMk cId="1466308264" sldId="7761"/>
            <ac:spMk id="23" creationId="{E47A568D-AECE-609C-76CF-5B81A43CC1A6}"/>
          </ac:spMkLst>
        </pc:spChg>
        <pc:spChg chg="add mod">
          <ac:chgData name="Hyatt, Jacob E CDT 2025" userId="8b9d417a-8c46-4136-87d3-9b6e2d7ca5cb" providerId="ADAL" clId="{B086A1A3-8BA1-47BB-862F-953781F9A921}" dt="2024-11-06T02:16:48.742" v="4960" actId="207"/>
          <ac:spMkLst>
            <pc:docMk/>
            <pc:sldMk cId="1466308264" sldId="7761"/>
            <ac:spMk id="24" creationId="{6086A902-FB27-7158-1689-49EF39997FC3}"/>
          </ac:spMkLst>
        </pc:spChg>
        <pc:spChg chg="mod">
          <ac:chgData name="Hyatt, Jacob E CDT 2025" userId="8b9d417a-8c46-4136-87d3-9b6e2d7ca5cb" providerId="ADAL" clId="{B086A1A3-8BA1-47BB-862F-953781F9A921}" dt="2024-11-06T02:15:40.849" v="4949" actId="207"/>
          <ac:spMkLst>
            <pc:docMk/>
            <pc:sldMk cId="1466308264" sldId="7761"/>
            <ac:spMk id="25" creationId="{B77BE5F2-A296-852A-0231-739DEB6E74C3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26" creationId="{7EB2D8B1-EACE-79EC-D1F1-641C639250C8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27" creationId="{98CF5BC7-8719-6FBD-9AB2-61310AF9C1C7}"/>
          </ac:spMkLst>
        </pc:spChg>
        <pc:spChg chg="add mod">
          <ac:chgData name="Hyatt, Jacob E CDT 2025" userId="8b9d417a-8c46-4136-87d3-9b6e2d7ca5cb" providerId="ADAL" clId="{B086A1A3-8BA1-47BB-862F-953781F9A921}" dt="2024-10-10T02:01:11.440" v="1345" actId="1076"/>
          <ac:spMkLst>
            <pc:docMk/>
            <pc:sldMk cId="1466308264" sldId="7761"/>
            <ac:spMk id="28" creationId="{8BA0B942-7DEB-00DB-159E-56BBA7CB662F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29" creationId="{14C0B825-C837-3E96-58B3-298F662AAB32}"/>
          </ac:spMkLst>
        </pc:spChg>
        <pc:spChg chg="add mod">
          <ac:chgData name="Hyatt, Jacob E CDT 2025" userId="8b9d417a-8c46-4136-87d3-9b6e2d7ca5cb" providerId="ADAL" clId="{B086A1A3-8BA1-47BB-862F-953781F9A921}" dt="2024-10-10T17:08:16.366" v="3999" actId="33524"/>
          <ac:spMkLst>
            <pc:docMk/>
            <pc:sldMk cId="1466308264" sldId="7761"/>
            <ac:spMk id="30" creationId="{55824BF8-44DD-CF09-33A1-0F3D9DDED91D}"/>
          </ac:spMkLst>
        </pc:spChg>
        <pc:spChg chg="add del mod">
          <ac:chgData name="Hyatt, Jacob E CDT 2025" userId="8b9d417a-8c46-4136-87d3-9b6e2d7ca5cb" providerId="ADAL" clId="{B086A1A3-8BA1-47BB-862F-953781F9A921}" dt="2024-10-10T01:56:16.403" v="1209" actId="478"/>
          <ac:spMkLst>
            <pc:docMk/>
            <pc:sldMk cId="1466308264" sldId="7761"/>
            <ac:spMk id="30" creationId="{5CA9F4A3-B2D4-C3B0-E638-C04F47597A40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31" creationId="{B3062165-57C8-AD53-9D0D-22ABF771053E}"/>
          </ac:spMkLst>
        </pc:spChg>
        <pc:spChg chg="add mod">
          <ac:chgData name="Hyatt, Jacob E CDT 2025" userId="8b9d417a-8c46-4136-87d3-9b6e2d7ca5cb" providerId="ADAL" clId="{B086A1A3-8BA1-47BB-862F-953781F9A921}" dt="2024-10-30T02:56:57.805" v="4933" actId="1076"/>
          <ac:spMkLst>
            <pc:docMk/>
            <pc:sldMk cId="1466308264" sldId="7761"/>
            <ac:spMk id="32" creationId="{7985215A-C270-0670-3179-2B31751592CA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33" creationId="{CFCB35AE-7944-CAF7-E8B0-3242C8F0338F}"/>
          </ac:spMkLst>
        </pc:spChg>
        <pc:spChg chg="add 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34" creationId="{76C24ED9-32A2-B222-4B75-E12CF387A1B3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35" creationId="{7BB0F238-C3C3-5105-29B3-D0538CACB30A}"/>
          </ac:spMkLst>
        </pc:spChg>
        <pc:spChg chg="add del mod">
          <ac:chgData name="Hyatt, Jacob E CDT 2025" userId="8b9d417a-8c46-4136-87d3-9b6e2d7ca5cb" providerId="ADAL" clId="{B086A1A3-8BA1-47BB-862F-953781F9A921}" dt="2024-11-06T02:16:24.467" v="4954" actId="478"/>
          <ac:spMkLst>
            <pc:docMk/>
            <pc:sldMk cId="1466308264" sldId="7761"/>
            <ac:spMk id="36" creationId="{2B89BBB4-D6D2-B93C-B08C-A955174D2064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37" creationId="{EA6567FF-B4CC-7E77-7DAE-391D9B965349}"/>
          </ac:spMkLst>
        </pc:spChg>
        <pc:spChg chg="add del">
          <ac:chgData name="Hyatt, Jacob E CDT 2025" userId="8b9d417a-8c46-4136-87d3-9b6e2d7ca5cb" providerId="ADAL" clId="{B086A1A3-8BA1-47BB-862F-953781F9A921}" dt="2024-10-30T02:55:23.712" v="4923" actId="478"/>
          <ac:spMkLst>
            <pc:docMk/>
            <pc:sldMk cId="1466308264" sldId="7761"/>
            <ac:spMk id="38" creationId="{0BB49EFA-CE9B-7C6A-FE08-F93DB221664B}"/>
          </ac:spMkLst>
        </pc:spChg>
        <pc:spChg chg="add del">
          <ac:chgData name="Hyatt, Jacob E CDT 2025" userId="8b9d417a-8c46-4136-87d3-9b6e2d7ca5cb" providerId="ADAL" clId="{B086A1A3-8BA1-47BB-862F-953781F9A921}" dt="2024-11-06T02:15:56.067" v="4951" actId="478"/>
          <ac:spMkLst>
            <pc:docMk/>
            <pc:sldMk cId="1466308264" sldId="7761"/>
            <ac:spMk id="38" creationId="{C3C52EFF-1A17-86AB-26F2-9FB8A555FCC7}"/>
          </ac:spMkLst>
        </pc:spChg>
        <pc:spChg chg="add mod">
          <ac:chgData name="Hyatt, Jacob E CDT 2025" userId="8b9d417a-8c46-4136-87d3-9b6e2d7ca5cb" providerId="ADAL" clId="{B086A1A3-8BA1-47BB-862F-953781F9A921}" dt="2024-11-08T18:24:14.128" v="4973" actId="207"/>
          <ac:spMkLst>
            <pc:docMk/>
            <pc:sldMk cId="1466308264" sldId="7761"/>
            <ac:spMk id="39" creationId="{EEB025C7-652F-7727-EA53-1ED7E27677A8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41" creationId="{7B3CE2B9-26C3-6DD5-E5C7-B9C2AF745371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43" creationId="{598F24B6-AEDF-4538-FFDE-641D2F432AAB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45" creationId="{850C7828-0D00-CBE9-C7A9-43F3A1D48317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47" creationId="{144A7A8E-9A11-FB7D-F0C3-C1827E7BDA6A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49" creationId="{AF6B5657-761A-2ECE-FF59-B86E5640D340}"/>
          </ac:spMkLst>
        </pc:spChg>
        <pc:spChg chg="mod">
          <ac:chgData name="Hyatt, Jacob E CDT 2025" userId="8b9d417a-8c46-4136-87d3-9b6e2d7ca5cb" providerId="ADAL" clId="{B086A1A3-8BA1-47BB-862F-953781F9A921}" dt="2024-10-30T02:57:34.043" v="4940" actId="1076"/>
          <ac:spMkLst>
            <pc:docMk/>
            <pc:sldMk cId="1466308264" sldId="7761"/>
            <ac:spMk id="51" creationId="{A540C25A-1EF5-0F39-2B0B-97B9826B99C3}"/>
          </ac:spMkLst>
        </pc:spChg>
        <pc:spChg chg="mod">
          <ac:chgData name="Hyatt, Jacob E CDT 2025" userId="8b9d417a-8c46-4136-87d3-9b6e2d7ca5cb" providerId="ADAL" clId="{B086A1A3-8BA1-47BB-862F-953781F9A921}" dt="2024-10-30T02:57:28.538" v="4939" actId="1076"/>
          <ac:spMkLst>
            <pc:docMk/>
            <pc:sldMk cId="1466308264" sldId="7761"/>
            <ac:spMk id="52" creationId="{41FFC764-7393-1BDD-0F93-7FE299A7AE4A}"/>
          </ac:spMkLst>
        </pc:spChg>
        <pc:spChg chg="mod">
          <ac:chgData name="Hyatt, Jacob E CDT 2025" userId="8b9d417a-8c46-4136-87d3-9b6e2d7ca5cb" providerId="ADAL" clId="{B086A1A3-8BA1-47BB-862F-953781F9A921}" dt="2024-10-30T02:57:23.285" v="4938" actId="1076"/>
          <ac:spMkLst>
            <pc:docMk/>
            <pc:sldMk cId="1466308264" sldId="7761"/>
            <ac:spMk id="53" creationId="{ADCD6EF4-397F-6B2B-B650-32FE0ED75413}"/>
          </ac:spMkLst>
        </pc:spChg>
        <pc:spChg chg="mod">
          <ac:chgData name="Hyatt, Jacob E CDT 2025" userId="8b9d417a-8c46-4136-87d3-9b6e2d7ca5cb" providerId="ADAL" clId="{B086A1A3-8BA1-47BB-862F-953781F9A921}" dt="2024-11-06T02:15:40.849" v="4949" actId="207"/>
          <ac:spMkLst>
            <pc:docMk/>
            <pc:sldMk cId="1466308264" sldId="7761"/>
            <ac:spMk id="59" creationId="{A98B8A47-9081-332F-9534-F02E3B8E6124}"/>
          </ac:spMkLst>
        </pc:spChg>
        <pc:spChg chg="mod">
          <ac:chgData name="Hyatt, Jacob E CDT 2025" userId="8b9d417a-8c46-4136-87d3-9b6e2d7ca5cb" providerId="ADAL" clId="{B086A1A3-8BA1-47BB-862F-953781F9A921}" dt="2024-10-30T02:55:57.495" v="4926" actId="692"/>
          <ac:spMkLst>
            <pc:docMk/>
            <pc:sldMk cId="1466308264" sldId="7761"/>
            <ac:spMk id="61" creationId="{E8A14F06-2DFA-BE7D-C9EA-989B9BEED713}"/>
          </ac:spMkLst>
        </pc:spChg>
        <pc:spChg chg="mod">
          <ac:chgData name="Hyatt, Jacob E CDT 2025" userId="8b9d417a-8c46-4136-87d3-9b6e2d7ca5cb" providerId="ADAL" clId="{B086A1A3-8BA1-47BB-862F-953781F9A921}" dt="2024-10-30T02:56:03.494" v="4927" actId="692"/>
          <ac:spMkLst>
            <pc:docMk/>
            <pc:sldMk cId="1466308264" sldId="7761"/>
            <ac:spMk id="62" creationId="{77F6947F-7F8A-5118-A307-E28B8E0A4F7C}"/>
          </ac:spMkLst>
        </pc:spChg>
        <pc:spChg chg="mod">
          <ac:chgData name="Hyatt, Jacob E CDT 2025" userId="8b9d417a-8c46-4136-87d3-9b6e2d7ca5cb" providerId="ADAL" clId="{B086A1A3-8BA1-47BB-862F-953781F9A921}" dt="2024-10-30T02:54:03.286" v="4918" actId="1076"/>
          <ac:spMkLst>
            <pc:docMk/>
            <pc:sldMk cId="1466308264" sldId="7761"/>
            <ac:spMk id="63" creationId="{B71E2976-0A88-F1F7-7C7B-9CD08F802E98}"/>
          </ac:spMkLst>
        </pc:spChg>
        <pc:spChg chg="mod">
          <ac:chgData name="Hyatt, Jacob E CDT 2025" userId="8b9d417a-8c46-4136-87d3-9b6e2d7ca5cb" providerId="ADAL" clId="{B086A1A3-8BA1-47BB-862F-953781F9A921}" dt="2024-10-30T02:56:08.478" v="4928" actId="692"/>
          <ac:spMkLst>
            <pc:docMk/>
            <pc:sldMk cId="1466308264" sldId="7761"/>
            <ac:spMk id="64" creationId="{FC100C7F-AF90-278B-912E-B65986E49056}"/>
          </ac:spMkLst>
        </pc:spChg>
        <pc:spChg chg="mod">
          <ac:chgData name="Hyatt, Jacob E CDT 2025" userId="8b9d417a-8c46-4136-87d3-9b6e2d7ca5cb" providerId="ADAL" clId="{B086A1A3-8BA1-47BB-862F-953781F9A921}" dt="2024-10-30T02:54:07.242" v="4919" actId="207"/>
          <ac:spMkLst>
            <pc:docMk/>
            <pc:sldMk cId="1466308264" sldId="7761"/>
            <ac:spMk id="65" creationId="{CBAF16C6-3B44-978C-469A-1EA01211B0CD}"/>
          </ac:spMkLst>
        </pc:spChg>
        <pc:spChg chg="mod">
          <ac:chgData name="Hyatt, Jacob E CDT 2025" userId="8b9d417a-8c46-4136-87d3-9b6e2d7ca5cb" providerId="ADAL" clId="{B086A1A3-8BA1-47BB-862F-953781F9A921}" dt="2024-10-30T02:54:09.838" v="4920" actId="207"/>
          <ac:spMkLst>
            <pc:docMk/>
            <pc:sldMk cId="1466308264" sldId="7761"/>
            <ac:spMk id="66" creationId="{D40FB92B-4D01-250B-7156-4DE7BE13708F}"/>
          </ac:spMkLst>
        </pc:spChg>
        <pc:spChg chg="mod">
          <ac:chgData name="Hyatt, Jacob E CDT 2025" userId="8b9d417a-8c46-4136-87d3-9b6e2d7ca5cb" providerId="ADAL" clId="{B086A1A3-8BA1-47BB-862F-953781F9A921}" dt="2024-11-06T02:15:40.849" v="4949" actId="207"/>
          <ac:spMkLst>
            <pc:docMk/>
            <pc:sldMk cId="1466308264" sldId="7761"/>
            <ac:spMk id="67" creationId="{45F3325F-B9D6-5672-5857-DD167E8353C1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68" creationId="{BC61B15E-3E8F-99BA-AFCD-B29DCA0C4EAB}"/>
          </ac:spMkLst>
        </pc:spChg>
        <pc:spChg chg="mod">
          <ac:chgData name="Hyatt, Jacob E CDT 2025" userId="8b9d417a-8c46-4136-87d3-9b6e2d7ca5cb" providerId="ADAL" clId="{B086A1A3-8BA1-47BB-862F-953781F9A921}" dt="2024-10-10T02:00:38.967" v="1342" actId="1076"/>
          <ac:spMkLst>
            <pc:docMk/>
            <pc:sldMk cId="1466308264" sldId="7761"/>
            <ac:spMk id="69" creationId="{E8F49730-5FDC-B0A1-3B73-1AB1549E5380}"/>
          </ac:spMkLst>
        </pc:spChg>
        <pc:spChg chg="mod">
          <ac:chgData name="Hyatt, Jacob E CDT 2025" userId="8b9d417a-8c46-4136-87d3-9b6e2d7ca5cb" providerId="ADAL" clId="{B086A1A3-8BA1-47BB-862F-953781F9A921}" dt="2024-10-30T02:56:14.992" v="4929" actId="692"/>
          <ac:spMkLst>
            <pc:docMk/>
            <pc:sldMk cId="1466308264" sldId="7761"/>
            <ac:spMk id="70" creationId="{AB75E5F0-2455-C2AF-3C74-56CEC5C8D19C}"/>
          </ac:spMkLst>
        </pc:spChg>
        <pc:spChg chg="mod">
          <ac:chgData name="Hyatt, Jacob E CDT 2025" userId="8b9d417a-8c46-4136-87d3-9b6e2d7ca5cb" providerId="ADAL" clId="{B086A1A3-8BA1-47BB-862F-953781F9A921}" dt="2024-11-06T02:15:40.849" v="4949" actId="207"/>
          <ac:spMkLst>
            <pc:docMk/>
            <pc:sldMk cId="1466308264" sldId="7761"/>
            <ac:spMk id="71" creationId="{52DE26B4-7502-9FB4-3B69-45B3F3B65A81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72" creationId="{76BA7649-5046-4164-80E5-857B8081A7EA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73" creationId="{D4B4850B-1F3B-CCDF-F6AD-26291B19DD0D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74" creationId="{CF1B7570-D645-2E52-00AB-EDA513039212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75" creationId="{4778C672-69BB-3C1B-C148-CA7D26E44D7E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76" creationId="{14C7274D-692A-9F0E-50D0-3D3D418F9669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77" creationId="{43F33B62-2E2E-7DDA-CB95-9FFCEB367D12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79" creationId="{D744D590-0D4B-48BD-6BF4-6DB0C48C771B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80" creationId="{6818A1A0-8822-DBE3-C5B0-B9FE6D50AA9C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81" creationId="{BEEA7A57-700F-5A0C-10B3-74AB8CF06414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84" creationId="{CD9BF145-D73A-643C-819B-842E7B142E3D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85" creationId="{6E3AEA6E-97E6-4957-C0F7-FB3219E99E24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86" creationId="{7EDE48D4-9031-44BA-2E8E-89A81A55FA09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87" creationId="{A1D6C340-6DEE-13FB-C0E9-BA97313E2D71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88" creationId="{776AAC9C-65D8-35E2-F9C8-33F22F5DB04E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89" creationId="{21872B52-76B2-58A8-73D9-81676073821C}"/>
          </ac:spMkLst>
        </pc:spChg>
        <pc:spChg chg="del">
          <ac:chgData name="Hyatt, Jacob E CDT 2025" userId="8b9d417a-8c46-4136-87d3-9b6e2d7ca5cb" providerId="ADAL" clId="{B086A1A3-8BA1-47BB-862F-953781F9A921}" dt="2024-10-10T01:52:38.106" v="1150" actId="478"/>
          <ac:spMkLst>
            <pc:docMk/>
            <pc:sldMk cId="1466308264" sldId="7761"/>
            <ac:spMk id="90" creationId="{6806606B-88CB-C91D-2C04-E41CCF4BC45F}"/>
          </ac:spMkLst>
        </pc:spChg>
        <pc:picChg chg="del">
          <ac:chgData name="Hyatt, Jacob E CDT 2025" userId="8b9d417a-8c46-4136-87d3-9b6e2d7ca5cb" providerId="ADAL" clId="{B086A1A3-8BA1-47BB-862F-953781F9A921}" dt="2024-10-09T03:44:03.611" v="847" actId="478"/>
          <ac:picMkLst>
            <pc:docMk/>
            <pc:sldMk cId="1466308264" sldId="7761"/>
            <ac:picMk id="4" creationId="{563F6B63-53A1-D533-DF26-C02FE4DA7C81}"/>
          </ac:picMkLst>
        </pc:picChg>
        <pc:cxnChg chg="add del">
          <ac:chgData name="Hyatt, Jacob E CDT 2025" userId="8b9d417a-8c46-4136-87d3-9b6e2d7ca5cb" providerId="ADAL" clId="{B086A1A3-8BA1-47BB-862F-953781F9A921}" dt="2024-10-30T02:55:43.264" v="4925" actId="478"/>
          <ac:cxnSpMkLst>
            <pc:docMk/>
            <pc:sldMk cId="1466308264" sldId="7761"/>
            <ac:cxnSpMk id="40" creationId="{29B95ECF-4424-D2C6-B543-83FE7D624AAE}"/>
          </ac:cxnSpMkLst>
        </pc:cxnChg>
      </pc:sldChg>
      <pc:sldChg chg="add del">
        <pc:chgData name="Hyatt, Jacob E CDT 2025" userId="8b9d417a-8c46-4136-87d3-9b6e2d7ca5cb" providerId="ADAL" clId="{B086A1A3-8BA1-47BB-862F-953781F9A921}" dt="2024-10-09T03:18:02.404" v="208" actId="47"/>
        <pc:sldMkLst>
          <pc:docMk/>
          <pc:sldMk cId="3171645465" sldId="7761"/>
        </pc:sldMkLst>
      </pc:sldChg>
      <pc:sldChg chg="addSp delSp modSp add mod">
        <pc:chgData name="Hyatt, Jacob E CDT 2025" userId="8b9d417a-8c46-4136-87d3-9b6e2d7ca5cb" providerId="ADAL" clId="{B086A1A3-8BA1-47BB-862F-953781F9A921}" dt="2024-10-09T03:38:04.543" v="490" actId="1076"/>
        <pc:sldMkLst>
          <pc:docMk/>
          <pc:sldMk cId="1314796693" sldId="7762"/>
        </pc:sldMkLst>
        <pc:spChg chg="mod">
          <ac:chgData name="Hyatt, Jacob E CDT 2025" userId="8b9d417a-8c46-4136-87d3-9b6e2d7ca5cb" providerId="ADAL" clId="{B086A1A3-8BA1-47BB-862F-953781F9A921}" dt="2024-10-09T03:22:14.641" v="397" actId="20577"/>
          <ac:spMkLst>
            <pc:docMk/>
            <pc:sldMk cId="1314796693" sldId="7762"/>
            <ac:spMk id="2" creationId="{3FED1D4D-C271-4219-97BB-FB6D9686BC18}"/>
          </ac:spMkLst>
        </pc:spChg>
        <pc:spChg chg="del mod">
          <ac:chgData name="Hyatt, Jacob E CDT 2025" userId="8b9d417a-8c46-4136-87d3-9b6e2d7ca5cb" providerId="ADAL" clId="{B086A1A3-8BA1-47BB-862F-953781F9A921}" dt="2024-10-09T03:21:27.589" v="379" actId="22"/>
          <ac:spMkLst>
            <pc:docMk/>
            <pc:sldMk cId="1314796693" sldId="7762"/>
            <ac:spMk id="3" creationId="{2C6EABEE-0737-4272-9467-7BC5C0813DCE}"/>
          </ac:spMkLst>
        </pc:spChg>
        <pc:spChg chg="add del mod">
          <ac:chgData name="Hyatt, Jacob E CDT 2025" userId="8b9d417a-8c46-4136-87d3-9b6e2d7ca5cb" providerId="ADAL" clId="{B086A1A3-8BA1-47BB-862F-953781F9A921}" dt="2024-10-09T03:37:31.467" v="482" actId="478"/>
          <ac:spMkLst>
            <pc:docMk/>
            <pc:sldMk cId="1314796693" sldId="7762"/>
            <ac:spMk id="9" creationId="{5AE83075-66B6-9978-446D-459BF4E3E7EF}"/>
          </ac:spMkLst>
        </pc:spChg>
        <pc:picChg chg="del">
          <ac:chgData name="Hyatt, Jacob E CDT 2025" userId="8b9d417a-8c46-4136-87d3-9b6e2d7ca5cb" providerId="ADAL" clId="{B086A1A3-8BA1-47BB-862F-953781F9A921}" dt="2024-10-09T03:19:05.625" v="306" actId="478"/>
          <ac:picMkLst>
            <pc:docMk/>
            <pc:sldMk cId="1314796693" sldId="7762"/>
            <ac:picMk id="4" creationId="{563F6B63-53A1-D533-DF26-C02FE4DA7C81}"/>
          </ac:picMkLst>
        </pc:picChg>
        <pc:picChg chg="add del mod">
          <ac:chgData name="Hyatt, Jacob E CDT 2025" userId="8b9d417a-8c46-4136-87d3-9b6e2d7ca5cb" providerId="ADAL" clId="{B086A1A3-8BA1-47BB-862F-953781F9A921}" dt="2024-10-09T03:23:00.299" v="448" actId="478"/>
          <ac:picMkLst>
            <pc:docMk/>
            <pc:sldMk cId="1314796693" sldId="7762"/>
            <ac:picMk id="6" creationId="{7CA4225E-27B0-32B2-7D37-1B8ADA7C8B3A}"/>
          </ac:picMkLst>
        </pc:picChg>
        <pc:picChg chg="add del mod ord">
          <ac:chgData name="Hyatt, Jacob E CDT 2025" userId="8b9d417a-8c46-4136-87d3-9b6e2d7ca5cb" providerId="ADAL" clId="{B086A1A3-8BA1-47BB-862F-953781F9A921}" dt="2024-10-09T03:23:01.337" v="449" actId="478"/>
          <ac:picMkLst>
            <pc:docMk/>
            <pc:sldMk cId="1314796693" sldId="7762"/>
            <ac:picMk id="8" creationId="{E53BC027-AAC8-D765-FA77-092C2720D502}"/>
          </ac:picMkLst>
        </pc:picChg>
        <pc:picChg chg="add mod">
          <ac:chgData name="Hyatt, Jacob E CDT 2025" userId="8b9d417a-8c46-4136-87d3-9b6e2d7ca5cb" providerId="ADAL" clId="{B086A1A3-8BA1-47BB-862F-953781F9A921}" dt="2024-10-09T03:38:04.543" v="490" actId="1076"/>
          <ac:picMkLst>
            <pc:docMk/>
            <pc:sldMk cId="1314796693" sldId="7762"/>
            <ac:picMk id="11" creationId="{6A2B9710-1D59-362A-3B7E-773D90DF0DEA}"/>
          </ac:picMkLst>
        </pc:picChg>
        <pc:picChg chg="add mod">
          <ac:chgData name="Hyatt, Jacob E CDT 2025" userId="8b9d417a-8c46-4136-87d3-9b6e2d7ca5cb" providerId="ADAL" clId="{B086A1A3-8BA1-47BB-862F-953781F9A921}" dt="2024-10-09T03:38:04.543" v="490" actId="1076"/>
          <ac:picMkLst>
            <pc:docMk/>
            <pc:sldMk cId="1314796693" sldId="7762"/>
            <ac:picMk id="13" creationId="{2141FDCD-7BD3-1429-95FA-48D1C7435F6D}"/>
          </ac:picMkLst>
        </pc:picChg>
        <pc:picChg chg="add mod">
          <ac:chgData name="Hyatt, Jacob E CDT 2025" userId="8b9d417a-8c46-4136-87d3-9b6e2d7ca5cb" providerId="ADAL" clId="{B086A1A3-8BA1-47BB-862F-953781F9A921}" dt="2024-10-09T03:38:04.543" v="490" actId="1076"/>
          <ac:picMkLst>
            <pc:docMk/>
            <pc:sldMk cId="1314796693" sldId="7762"/>
            <ac:picMk id="15" creationId="{70CAA58D-93E7-1DBE-9219-1693A09A0D80}"/>
          </ac:picMkLst>
        </pc:picChg>
      </pc:sldChg>
      <pc:sldChg chg="addSp delSp modSp add mod modClrScheme chgLayout">
        <pc:chgData name="Hyatt, Jacob E CDT 2025" userId="8b9d417a-8c46-4136-87d3-9b6e2d7ca5cb" providerId="ADAL" clId="{B086A1A3-8BA1-47BB-862F-953781F9A921}" dt="2024-10-18T13:51:00.963" v="4214" actId="20577"/>
        <pc:sldMkLst>
          <pc:docMk/>
          <pc:sldMk cId="443410112" sldId="7763"/>
        </pc:sldMkLst>
        <pc:spChg chg="del mod">
          <ac:chgData name="Hyatt, Jacob E CDT 2025" userId="8b9d417a-8c46-4136-87d3-9b6e2d7ca5cb" providerId="ADAL" clId="{B086A1A3-8BA1-47BB-862F-953781F9A921}" dt="2024-10-09T03:41:48.212" v="563" actId="478"/>
          <ac:spMkLst>
            <pc:docMk/>
            <pc:sldMk cId="443410112" sldId="7763"/>
            <ac:spMk id="2" creationId="{3FED1D4D-C271-4219-97BB-FB6D9686BC18}"/>
          </ac:spMkLst>
        </pc:spChg>
        <pc:spChg chg="mod">
          <ac:chgData name="Hyatt, Jacob E CDT 2025" userId="8b9d417a-8c46-4136-87d3-9b6e2d7ca5cb" providerId="ADAL" clId="{B086A1A3-8BA1-47BB-862F-953781F9A921}" dt="2024-10-18T13:51:00.963" v="4214" actId="20577"/>
          <ac:spMkLst>
            <pc:docMk/>
            <pc:sldMk cId="443410112" sldId="7763"/>
            <ac:spMk id="3" creationId="{2C6EABEE-0737-4272-9467-7BC5C0813DCE}"/>
          </ac:spMkLst>
        </pc:spChg>
        <pc:spChg chg="add mod">
          <ac:chgData name="Hyatt, Jacob E CDT 2025" userId="8b9d417a-8c46-4136-87d3-9b6e2d7ca5cb" providerId="ADAL" clId="{B086A1A3-8BA1-47BB-862F-953781F9A921}" dt="2024-10-09T03:41:54.046" v="579" actId="20577"/>
          <ac:spMkLst>
            <pc:docMk/>
            <pc:sldMk cId="443410112" sldId="7763"/>
            <ac:spMk id="4" creationId="{5D050048-45E2-D05B-DDB0-D71A2781299A}"/>
          </ac:spMkLst>
        </pc:spChg>
        <pc:spChg chg="add mod">
          <ac:chgData name="Hyatt, Jacob E CDT 2025" userId="8b9d417a-8c46-4136-87d3-9b6e2d7ca5cb" providerId="ADAL" clId="{B086A1A3-8BA1-47BB-862F-953781F9A921}" dt="2024-10-09T03:41:37.338" v="561" actId="26606"/>
          <ac:spMkLst>
            <pc:docMk/>
            <pc:sldMk cId="443410112" sldId="7763"/>
            <ac:spMk id="1031" creationId="{75E1F632-5048-F634-8CDF-674D00BCF6EC}"/>
          </ac:spMkLst>
        </pc:spChg>
        <pc:picChg chg="add del mod">
          <ac:chgData name="Hyatt, Jacob E CDT 2025" userId="8b9d417a-8c46-4136-87d3-9b6e2d7ca5cb" providerId="ADAL" clId="{B086A1A3-8BA1-47BB-862F-953781F9A921}" dt="2024-10-10T03:14:21.179" v="2402" actId="478"/>
          <ac:picMkLst>
            <pc:docMk/>
            <pc:sldMk cId="443410112" sldId="7763"/>
            <ac:picMk id="5" creationId="{C9A98729-EA4F-33D7-5512-772810E6F27F}"/>
          </ac:picMkLst>
        </pc:picChg>
        <pc:picChg chg="add del mod">
          <ac:chgData name="Hyatt, Jacob E CDT 2025" userId="8b9d417a-8c46-4136-87d3-9b6e2d7ca5cb" providerId="ADAL" clId="{B086A1A3-8BA1-47BB-862F-953781F9A921}" dt="2024-10-10T02:14:27.691" v="1367" actId="478"/>
          <ac:picMkLst>
            <pc:docMk/>
            <pc:sldMk cId="443410112" sldId="7763"/>
            <ac:picMk id="6" creationId="{E840B472-82E7-4EF8-24EE-585BAD2C66C0}"/>
          </ac:picMkLst>
        </pc:picChg>
        <pc:picChg chg="add mod">
          <ac:chgData name="Hyatt, Jacob E CDT 2025" userId="8b9d417a-8c46-4136-87d3-9b6e2d7ca5cb" providerId="ADAL" clId="{B086A1A3-8BA1-47BB-862F-953781F9A921}" dt="2024-10-10T03:13:49.252" v="2395" actId="1076"/>
          <ac:picMkLst>
            <pc:docMk/>
            <pc:sldMk cId="443410112" sldId="7763"/>
            <ac:picMk id="7" creationId="{78471C68-1D54-F293-37F6-3DF4A940E326}"/>
          </ac:picMkLst>
        </pc:picChg>
        <pc:picChg chg="add del mod">
          <ac:chgData name="Hyatt, Jacob E CDT 2025" userId="8b9d417a-8c46-4136-87d3-9b6e2d7ca5cb" providerId="ADAL" clId="{B086A1A3-8BA1-47BB-862F-953781F9A921}" dt="2024-10-10T02:54:10.722" v="1490" actId="478"/>
          <ac:picMkLst>
            <pc:docMk/>
            <pc:sldMk cId="443410112" sldId="7763"/>
            <ac:picMk id="1026" creationId="{D14154BE-5A1F-8D9F-738E-4BE0643FB805}"/>
          </ac:picMkLst>
        </pc:picChg>
        <pc:picChg chg="add mod">
          <ac:chgData name="Hyatt, Jacob E CDT 2025" userId="8b9d417a-8c46-4136-87d3-9b6e2d7ca5cb" providerId="ADAL" clId="{B086A1A3-8BA1-47BB-862F-953781F9A921}" dt="2024-10-18T13:50:53.052" v="4200" actId="1076"/>
          <ac:picMkLst>
            <pc:docMk/>
            <pc:sldMk cId="443410112" sldId="7763"/>
            <ac:picMk id="1028" creationId="{CB10E8B0-4F7C-D976-B08D-356607CFFBC1}"/>
          </ac:picMkLst>
        </pc:picChg>
      </pc:sldChg>
      <pc:sldChg chg="addSp delSp modSp add del mod">
        <pc:chgData name="Hyatt, Jacob E CDT 2025" userId="8b9d417a-8c46-4136-87d3-9b6e2d7ca5cb" providerId="ADAL" clId="{B086A1A3-8BA1-47BB-862F-953781F9A921}" dt="2024-10-09T03:39:12.193" v="506" actId="47"/>
        <pc:sldMkLst>
          <pc:docMk/>
          <pc:sldMk cId="840478544" sldId="7764"/>
        </pc:sldMkLst>
        <pc:spChg chg="mod">
          <ac:chgData name="Hyatt, Jacob E CDT 2025" userId="8b9d417a-8c46-4136-87d3-9b6e2d7ca5cb" providerId="ADAL" clId="{B086A1A3-8BA1-47BB-862F-953781F9A921}" dt="2024-10-09T03:22:32.313" v="417" actId="20577"/>
          <ac:spMkLst>
            <pc:docMk/>
            <pc:sldMk cId="840478544" sldId="7764"/>
            <ac:spMk id="2" creationId="{3FED1D4D-C271-4219-97BB-FB6D9686BC18}"/>
          </ac:spMkLst>
        </pc:spChg>
        <pc:spChg chg="add mod">
          <ac:chgData name="Hyatt, Jacob E CDT 2025" userId="8b9d417a-8c46-4136-87d3-9b6e2d7ca5cb" providerId="ADAL" clId="{B086A1A3-8BA1-47BB-862F-953781F9A921}" dt="2024-10-09T03:22:22.684" v="401" actId="478"/>
          <ac:spMkLst>
            <pc:docMk/>
            <pc:sldMk cId="840478544" sldId="7764"/>
            <ac:spMk id="3" creationId="{616AAAD0-20FF-047A-F483-245D4A6819D9}"/>
          </ac:spMkLst>
        </pc:spChg>
        <pc:picChg chg="add mod">
          <ac:chgData name="Hyatt, Jacob E CDT 2025" userId="8b9d417a-8c46-4136-87d3-9b6e2d7ca5cb" providerId="ADAL" clId="{B086A1A3-8BA1-47BB-862F-953781F9A921}" dt="2024-10-09T03:34:13.665" v="465" actId="1076"/>
          <ac:picMkLst>
            <pc:docMk/>
            <pc:sldMk cId="840478544" sldId="7764"/>
            <ac:picMk id="5" creationId="{7237682F-38DC-B11A-242B-535D9319618C}"/>
          </ac:picMkLst>
        </pc:picChg>
        <pc:picChg chg="del">
          <ac:chgData name="Hyatt, Jacob E CDT 2025" userId="8b9d417a-8c46-4136-87d3-9b6e2d7ca5cb" providerId="ADAL" clId="{B086A1A3-8BA1-47BB-862F-953781F9A921}" dt="2024-10-09T03:22:21.364" v="400" actId="478"/>
          <ac:picMkLst>
            <pc:docMk/>
            <pc:sldMk cId="840478544" sldId="7764"/>
            <ac:picMk id="6" creationId="{7CA4225E-27B0-32B2-7D37-1B8ADA7C8B3A}"/>
          </ac:picMkLst>
        </pc:picChg>
        <pc:picChg chg="del">
          <ac:chgData name="Hyatt, Jacob E CDT 2025" userId="8b9d417a-8c46-4136-87d3-9b6e2d7ca5cb" providerId="ADAL" clId="{B086A1A3-8BA1-47BB-862F-953781F9A921}" dt="2024-10-09T03:22:22.684" v="401" actId="478"/>
          <ac:picMkLst>
            <pc:docMk/>
            <pc:sldMk cId="840478544" sldId="7764"/>
            <ac:picMk id="8" creationId="{E53BC027-AAC8-D765-FA77-092C2720D502}"/>
          </ac:picMkLst>
        </pc:picChg>
        <pc:picChg chg="add mod">
          <ac:chgData name="Hyatt, Jacob E CDT 2025" userId="8b9d417a-8c46-4136-87d3-9b6e2d7ca5cb" providerId="ADAL" clId="{B086A1A3-8BA1-47BB-862F-953781F9A921}" dt="2024-10-09T03:33:38.754" v="464" actId="1076"/>
          <ac:picMkLst>
            <pc:docMk/>
            <pc:sldMk cId="840478544" sldId="7764"/>
            <ac:picMk id="9" creationId="{7BF6A6E8-3F88-4C33-F66B-79AD97412884}"/>
          </ac:picMkLst>
        </pc:picChg>
        <pc:picChg chg="add mod">
          <ac:chgData name="Hyatt, Jacob E CDT 2025" userId="8b9d417a-8c46-4136-87d3-9b6e2d7ca5cb" providerId="ADAL" clId="{B086A1A3-8BA1-47BB-862F-953781F9A921}" dt="2024-10-09T03:38:11.886" v="492" actId="14100"/>
          <ac:picMkLst>
            <pc:docMk/>
            <pc:sldMk cId="840478544" sldId="7764"/>
            <ac:picMk id="11" creationId="{89753999-3BA0-272F-0F3E-39611C18FEA0}"/>
          </ac:picMkLst>
        </pc:picChg>
      </pc:sldChg>
      <pc:sldChg chg="addSp delSp modSp add del mod">
        <pc:chgData name="Hyatt, Jacob E CDT 2025" userId="8b9d417a-8c46-4136-87d3-9b6e2d7ca5cb" providerId="ADAL" clId="{B086A1A3-8BA1-47BB-862F-953781F9A921}" dt="2024-10-09T03:40:07.019" v="516" actId="47"/>
        <pc:sldMkLst>
          <pc:docMk/>
          <pc:sldMk cId="2774889285" sldId="7765"/>
        </pc:sldMkLst>
        <pc:spChg chg="mod">
          <ac:chgData name="Hyatt, Jacob E CDT 2025" userId="8b9d417a-8c46-4136-87d3-9b6e2d7ca5cb" providerId="ADAL" clId="{B086A1A3-8BA1-47BB-862F-953781F9A921}" dt="2024-10-09T03:22:56.306" v="446" actId="20577"/>
          <ac:spMkLst>
            <pc:docMk/>
            <pc:sldMk cId="2774889285" sldId="7765"/>
            <ac:spMk id="2" creationId="{3FED1D4D-C271-4219-97BB-FB6D9686BC18}"/>
          </ac:spMkLst>
        </pc:spChg>
        <pc:spChg chg="add mod">
          <ac:chgData name="Hyatt, Jacob E CDT 2025" userId="8b9d417a-8c46-4136-87d3-9b6e2d7ca5cb" providerId="ADAL" clId="{B086A1A3-8BA1-47BB-862F-953781F9A921}" dt="2024-10-09T03:22:26.209" v="403" actId="478"/>
          <ac:spMkLst>
            <pc:docMk/>
            <pc:sldMk cId="2774889285" sldId="7765"/>
            <ac:spMk id="3" creationId="{52A4B495-EC8F-8104-7720-A03A8961B243}"/>
          </ac:spMkLst>
        </pc:spChg>
        <pc:picChg chg="add del">
          <ac:chgData name="Hyatt, Jacob E CDT 2025" userId="8b9d417a-8c46-4136-87d3-9b6e2d7ca5cb" providerId="ADAL" clId="{B086A1A3-8BA1-47BB-862F-953781F9A921}" dt="2024-10-09T03:36:34.927" v="468" actId="478"/>
          <ac:picMkLst>
            <pc:docMk/>
            <pc:sldMk cId="2774889285" sldId="7765"/>
            <ac:picMk id="5" creationId="{8CF1F42E-B2ED-FCE0-0928-70713A7AD751}"/>
          </ac:picMkLst>
        </pc:picChg>
        <pc:picChg chg="del">
          <ac:chgData name="Hyatt, Jacob E CDT 2025" userId="8b9d417a-8c46-4136-87d3-9b6e2d7ca5cb" providerId="ADAL" clId="{B086A1A3-8BA1-47BB-862F-953781F9A921}" dt="2024-10-09T03:22:25.114" v="402" actId="478"/>
          <ac:picMkLst>
            <pc:docMk/>
            <pc:sldMk cId="2774889285" sldId="7765"/>
            <ac:picMk id="6" creationId="{7CA4225E-27B0-32B2-7D37-1B8ADA7C8B3A}"/>
          </ac:picMkLst>
        </pc:picChg>
        <pc:picChg chg="del">
          <ac:chgData name="Hyatt, Jacob E CDT 2025" userId="8b9d417a-8c46-4136-87d3-9b6e2d7ca5cb" providerId="ADAL" clId="{B086A1A3-8BA1-47BB-862F-953781F9A921}" dt="2024-10-09T03:22:26.209" v="403" actId="478"/>
          <ac:picMkLst>
            <pc:docMk/>
            <pc:sldMk cId="2774889285" sldId="7765"/>
            <ac:picMk id="8" creationId="{E53BC027-AAC8-D765-FA77-092C2720D502}"/>
          </ac:picMkLst>
        </pc:picChg>
        <pc:picChg chg="add del mod">
          <ac:chgData name="Hyatt, Jacob E CDT 2025" userId="8b9d417a-8c46-4136-87d3-9b6e2d7ca5cb" providerId="ADAL" clId="{B086A1A3-8BA1-47BB-862F-953781F9A921}" dt="2024-10-09T03:34:18.377" v="467" actId="478"/>
          <ac:picMkLst>
            <pc:docMk/>
            <pc:sldMk cId="2774889285" sldId="7765"/>
            <ac:picMk id="9" creationId="{486975DB-3374-EE92-B6B4-D1290468B2FF}"/>
          </ac:picMkLst>
        </pc:picChg>
        <pc:picChg chg="add del mod">
          <ac:chgData name="Hyatt, Jacob E CDT 2025" userId="8b9d417a-8c46-4136-87d3-9b6e2d7ca5cb" providerId="ADAL" clId="{B086A1A3-8BA1-47BB-862F-953781F9A921}" dt="2024-10-09T03:34:16.591" v="466" actId="478"/>
          <ac:picMkLst>
            <pc:docMk/>
            <pc:sldMk cId="2774889285" sldId="7765"/>
            <ac:picMk id="11" creationId="{6CDDC66C-D908-7416-FE24-9714CDB519A4}"/>
          </ac:picMkLst>
        </pc:picChg>
        <pc:picChg chg="add mod">
          <ac:chgData name="Hyatt, Jacob E CDT 2025" userId="8b9d417a-8c46-4136-87d3-9b6e2d7ca5cb" providerId="ADAL" clId="{B086A1A3-8BA1-47BB-862F-953781F9A921}" dt="2024-10-09T03:39:21.129" v="509" actId="1076"/>
          <ac:picMkLst>
            <pc:docMk/>
            <pc:sldMk cId="2774889285" sldId="7765"/>
            <ac:picMk id="13" creationId="{2FB90F87-66AA-16B4-3B6C-A158C5C459AD}"/>
          </ac:picMkLst>
        </pc:picChg>
        <pc:picChg chg="add mod">
          <ac:chgData name="Hyatt, Jacob E CDT 2025" userId="8b9d417a-8c46-4136-87d3-9b6e2d7ca5cb" providerId="ADAL" clId="{B086A1A3-8BA1-47BB-862F-953781F9A921}" dt="2024-10-09T03:39:15.919" v="508" actId="1076"/>
          <ac:picMkLst>
            <pc:docMk/>
            <pc:sldMk cId="2774889285" sldId="7765"/>
            <ac:picMk id="15" creationId="{2AF1C5D8-5EC2-84E7-D321-7DAE6C2E0802}"/>
          </ac:picMkLst>
        </pc:picChg>
        <pc:picChg chg="add mod">
          <ac:chgData name="Hyatt, Jacob E CDT 2025" userId="8b9d417a-8c46-4136-87d3-9b6e2d7ca5cb" providerId="ADAL" clId="{B086A1A3-8BA1-47BB-862F-953781F9A921}" dt="2024-10-09T03:39:22.607" v="510" actId="1076"/>
          <ac:picMkLst>
            <pc:docMk/>
            <pc:sldMk cId="2774889285" sldId="7765"/>
            <ac:picMk id="17" creationId="{7CA67F45-73B1-5B8C-966C-0300F220E8B1}"/>
          </ac:picMkLst>
        </pc:picChg>
      </pc:sldChg>
      <pc:sldChg chg="modSp add mod">
        <pc:chgData name="Hyatt, Jacob E CDT 2025" userId="8b9d417a-8c46-4136-87d3-9b6e2d7ca5cb" providerId="ADAL" clId="{B086A1A3-8BA1-47BB-862F-953781F9A921}" dt="2024-10-09T03:39:07.097" v="505" actId="14826"/>
        <pc:sldMkLst>
          <pc:docMk/>
          <pc:sldMk cId="3931453875" sldId="7766"/>
        </pc:sldMkLst>
        <pc:spChg chg="mod">
          <ac:chgData name="Hyatt, Jacob E CDT 2025" userId="8b9d417a-8c46-4136-87d3-9b6e2d7ca5cb" providerId="ADAL" clId="{B086A1A3-8BA1-47BB-862F-953781F9A921}" dt="2024-10-09T03:38:19.438" v="502" actId="20577"/>
          <ac:spMkLst>
            <pc:docMk/>
            <pc:sldMk cId="3931453875" sldId="7766"/>
            <ac:spMk id="2" creationId="{3FED1D4D-C271-4219-97BB-FB6D9686BC18}"/>
          </ac:spMkLst>
        </pc:spChg>
        <pc:picChg chg="mod">
          <ac:chgData name="Hyatt, Jacob E CDT 2025" userId="8b9d417a-8c46-4136-87d3-9b6e2d7ca5cb" providerId="ADAL" clId="{B086A1A3-8BA1-47BB-862F-953781F9A921}" dt="2024-10-09T03:38:33.939" v="503" actId="14826"/>
          <ac:picMkLst>
            <pc:docMk/>
            <pc:sldMk cId="3931453875" sldId="7766"/>
            <ac:picMk id="11" creationId="{6A2B9710-1D59-362A-3B7E-773D90DF0DEA}"/>
          </ac:picMkLst>
        </pc:picChg>
        <pc:picChg chg="mod">
          <ac:chgData name="Hyatt, Jacob E CDT 2025" userId="8b9d417a-8c46-4136-87d3-9b6e2d7ca5cb" providerId="ADAL" clId="{B086A1A3-8BA1-47BB-862F-953781F9A921}" dt="2024-10-09T03:38:48.789" v="504" actId="14826"/>
          <ac:picMkLst>
            <pc:docMk/>
            <pc:sldMk cId="3931453875" sldId="7766"/>
            <ac:picMk id="13" creationId="{2141FDCD-7BD3-1429-95FA-48D1C7435F6D}"/>
          </ac:picMkLst>
        </pc:picChg>
        <pc:picChg chg="mod">
          <ac:chgData name="Hyatt, Jacob E CDT 2025" userId="8b9d417a-8c46-4136-87d3-9b6e2d7ca5cb" providerId="ADAL" clId="{B086A1A3-8BA1-47BB-862F-953781F9A921}" dt="2024-10-09T03:39:07.097" v="505" actId="14826"/>
          <ac:picMkLst>
            <pc:docMk/>
            <pc:sldMk cId="3931453875" sldId="7766"/>
            <ac:picMk id="15" creationId="{70CAA58D-93E7-1DBE-9219-1693A09A0D80}"/>
          </ac:picMkLst>
        </pc:picChg>
      </pc:sldChg>
      <pc:sldChg chg="addSp modSp add mod">
        <pc:chgData name="Hyatt, Jacob E CDT 2025" userId="8b9d417a-8c46-4136-87d3-9b6e2d7ca5cb" providerId="ADAL" clId="{B086A1A3-8BA1-47BB-862F-953781F9A921}" dt="2024-10-09T11:39:49.112" v="1035" actId="20577"/>
        <pc:sldMkLst>
          <pc:docMk/>
          <pc:sldMk cId="1497536297" sldId="7767"/>
        </pc:sldMkLst>
        <pc:spChg chg="mod">
          <ac:chgData name="Hyatt, Jacob E CDT 2025" userId="8b9d417a-8c46-4136-87d3-9b6e2d7ca5cb" providerId="ADAL" clId="{B086A1A3-8BA1-47BB-862F-953781F9A921}" dt="2024-10-09T11:39:49.112" v="1035" actId="20577"/>
          <ac:spMkLst>
            <pc:docMk/>
            <pc:sldMk cId="1497536297" sldId="7767"/>
            <ac:spMk id="2" creationId="{3FED1D4D-C271-4219-97BB-FB6D9686BC18}"/>
          </ac:spMkLst>
        </pc:spChg>
        <pc:picChg chg="add">
          <ac:chgData name="Hyatt, Jacob E CDT 2025" userId="8b9d417a-8c46-4136-87d3-9b6e2d7ca5cb" providerId="ADAL" clId="{B086A1A3-8BA1-47BB-862F-953781F9A921}" dt="2024-10-09T03:39:47.326" v="513"/>
          <ac:picMkLst>
            <pc:docMk/>
            <pc:sldMk cId="1497536297" sldId="7767"/>
            <ac:picMk id="3" creationId="{A4C1C204-5870-10FD-B6D7-B9727683ACCD}"/>
          </ac:picMkLst>
        </pc:picChg>
        <pc:picChg chg="mod">
          <ac:chgData name="Hyatt, Jacob E CDT 2025" userId="8b9d417a-8c46-4136-87d3-9b6e2d7ca5cb" providerId="ADAL" clId="{B086A1A3-8BA1-47BB-862F-953781F9A921}" dt="2024-10-09T03:39:36.599" v="512" actId="14826"/>
          <ac:picMkLst>
            <pc:docMk/>
            <pc:sldMk cId="1497536297" sldId="7767"/>
            <ac:picMk id="11" creationId="{6A2B9710-1D59-362A-3B7E-773D90DF0DEA}"/>
          </ac:picMkLst>
        </pc:picChg>
        <pc:picChg chg="mod">
          <ac:chgData name="Hyatt, Jacob E CDT 2025" userId="8b9d417a-8c46-4136-87d3-9b6e2d7ca5cb" providerId="ADAL" clId="{B086A1A3-8BA1-47BB-862F-953781F9A921}" dt="2024-10-09T03:39:53.456" v="514" actId="14826"/>
          <ac:picMkLst>
            <pc:docMk/>
            <pc:sldMk cId="1497536297" sldId="7767"/>
            <ac:picMk id="13" creationId="{2141FDCD-7BD3-1429-95FA-48D1C7435F6D}"/>
          </ac:picMkLst>
        </pc:picChg>
        <pc:picChg chg="mod">
          <ac:chgData name="Hyatt, Jacob E CDT 2025" userId="8b9d417a-8c46-4136-87d3-9b6e2d7ca5cb" providerId="ADAL" clId="{B086A1A3-8BA1-47BB-862F-953781F9A921}" dt="2024-10-09T03:40:02.180" v="515" actId="14826"/>
          <ac:picMkLst>
            <pc:docMk/>
            <pc:sldMk cId="1497536297" sldId="7767"/>
            <ac:picMk id="15" creationId="{70CAA58D-93E7-1DBE-9219-1693A09A0D80}"/>
          </ac:picMkLst>
        </pc:picChg>
      </pc:sldChg>
      <pc:sldChg chg="addSp delSp modSp add mod ord modNotesTx">
        <pc:chgData name="Hyatt, Jacob E CDT 2025" userId="8b9d417a-8c46-4136-87d3-9b6e2d7ca5cb" providerId="ADAL" clId="{B086A1A3-8BA1-47BB-862F-953781F9A921}" dt="2024-10-10T13:22:51.350" v="3308" actId="14100"/>
        <pc:sldMkLst>
          <pc:docMk/>
          <pc:sldMk cId="3236272592" sldId="7768"/>
        </pc:sldMkLst>
        <pc:spChg chg="mod">
          <ac:chgData name="Hyatt, Jacob E CDT 2025" userId="8b9d417a-8c46-4136-87d3-9b6e2d7ca5cb" providerId="ADAL" clId="{B086A1A3-8BA1-47BB-862F-953781F9A921}" dt="2024-10-10T02:55:13.460" v="1541" actId="20577"/>
          <ac:spMkLst>
            <pc:docMk/>
            <pc:sldMk cId="3236272592" sldId="7768"/>
            <ac:spMk id="2" creationId="{3FED1D4D-C271-4219-97BB-FB6D9686BC18}"/>
          </ac:spMkLst>
        </pc:spChg>
        <pc:spChg chg="mod">
          <ac:chgData name="Hyatt, Jacob E CDT 2025" userId="8b9d417a-8c46-4136-87d3-9b6e2d7ca5cb" providerId="ADAL" clId="{B086A1A3-8BA1-47BB-862F-953781F9A921}" dt="2024-10-10T13:22:27.738" v="3306" actId="20577"/>
          <ac:spMkLst>
            <pc:docMk/>
            <pc:sldMk cId="3236272592" sldId="7768"/>
            <ac:spMk id="3" creationId="{2C6EABEE-0737-4272-9467-7BC5C0813DCE}"/>
          </ac:spMkLst>
        </pc:spChg>
        <pc:picChg chg="del mod">
          <ac:chgData name="Hyatt, Jacob E CDT 2025" userId="8b9d417a-8c46-4136-87d3-9b6e2d7ca5cb" providerId="ADAL" clId="{B086A1A3-8BA1-47BB-862F-953781F9A921}" dt="2024-10-09T03:46:30.693" v="986" actId="478"/>
          <ac:picMkLst>
            <pc:docMk/>
            <pc:sldMk cId="3236272592" sldId="7768"/>
            <ac:picMk id="4" creationId="{563F6B63-53A1-D533-DF26-C02FE4DA7C81}"/>
          </ac:picMkLst>
        </pc:picChg>
        <pc:picChg chg="add mod">
          <ac:chgData name="Hyatt, Jacob E CDT 2025" userId="8b9d417a-8c46-4136-87d3-9b6e2d7ca5cb" providerId="ADAL" clId="{B086A1A3-8BA1-47BB-862F-953781F9A921}" dt="2024-10-10T13:22:45.766" v="3307" actId="14100"/>
          <ac:picMkLst>
            <pc:docMk/>
            <pc:sldMk cId="3236272592" sldId="7768"/>
            <ac:picMk id="5" creationId="{C0B89E68-DCC6-21E2-7946-D3289D4926CD}"/>
          </ac:picMkLst>
        </pc:picChg>
        <pc:picChg chg="add del mod">
          <ac:chgData name="Hyatt, Jacob E CDT 2025" userId="8b9d417a-8c46-4136-87d3-9b6e2d7ca5cb" providerId="ADAL" clId="{B086A1A3-8BA1-47BB-862F-953781F9A921}" dt="2024-10-10T02:46:48.539" v="1469" actId="478"/>
          <ac:picMkLst>
            <pc:docMk/>
            <pc:sldMk cId="3236272592" sldId="7768"/>
            <ac:picMk id="6" creationId="{50EDF376-A048-5BE0-03F6-82284D71E4A4}"/>
          </ac:picMkLst>
        </pc:picChg>
        <pc:picChg chg="add del mod">
          <ac:chgData name="Hyatt, Jacob E CDT 2025" userId="8b9d417a-8c46-4136-87d3-9b6e2d7ca5cb" providerId="ADAL" clId="{B086A1A3-8BA1-47BB-862F-953781F9A921}" dt="2024-10-10T02:46:43.349" v="1467" actId="478"/>
          <ac:picMkLst>
            <pc:docMk/>
            <pc:sldMk cId="3236272592" sldId="7768"/>
            <ac:picMk id="8" creationId="{C79D04FB-FF37-4742-B268-504282395D76}"/>
          </ac:picMkLst>
        </pc:picChg>
        <pc:picChg chg="add mod">
          <ac:chgData name="Hyatt, Jacob E CDT 2025" userId="8b9d417a-8c46-4136-87d3-9b6e2d7ca5cb" providerId="ADAL" clId="{B086A1A3-8BA1-47BB-862F-953781F9A921}" dt="2024-10-10T13:22:51.350" v="3308" actId="14100"/>
          <ac:picMkLst>
            <pc:docMk/>
            <pc:sldMk cId="3236272592" sldId="7768"/>
            <ac:picMk id="9" creationId="{E97C5886-5447-1345-F311-2BCB25FFBB85}"/>
          </ac:picMkLst>
        </pc:picChg>
      </pc:sldChg>
      <pc:sldChg chg="new del">
        <pc:chgData name="Hyatt, Jacob E CDT 2025" userId="8b9d417a-8c46-4136-87d3-9b6e2d7ca5cb" providerId="ADAL" clId="{B086A1A3-8BA1-47BB-862F-953781F9A921}" dt="2024-10-09T12:51:54.106" v="1037" actId="47"/>
        <pc:sldMkLst>
          <pc:docMk/>
          <pc:sldMk cId="878938414" sldId="7769"/>
        </pc:sldMkLst>
      </pc:sldChg>
      <pc:sldChg chg="del">
        <pc:chgData name="Hyatt, Jacob E CDT 2025" userId="8b9d417a-8c46-4136-87d3-9b6e2d7ca5cb" providerId="ADAL" clId="{B086A1A3-8BA1-47BB-862F-953781F9A921}" dt="2024-10-10T02:14:23.215" v="1365" actId="47"/>
        <pc:sldMkLst>
          <pc:docMk/>
          <pc:sldMk cId="1778989324" sldId="7769"/>
        </pc:sldMkLst>
      </pc:sldChg>
      <pc:sldChg chg="addSp delSp modSp mod modAnim modShow modNotesTx">
        <pc:chgData name="Hyatt, Jacob E CDT 2025" userId="8b9d417a-8c46-4136-87d3-9b6e2d7ca5cb" providerId="ADAL" clId="{B086A1A3-8BA1-47BB-862F-953781F9A921}" dt="2024-10-18T13:47:44.198" v="4001" actId="729"/>
        <pc:sldMkLst>
          <pc:docMk/>
          <pc:sldMk cId="3240841823" sldId="7770"/>
        </pc:sldMkLst>
        <pc:spChg chg="mod">
          <ac:chgData name="Hyatt, Jacob E CDT 2025" userId="8b9d417a-8c46-4136-87d3-9b6e2d7ca5cb" providerId="ADAL" clId="{B086A1A3-8BA1-47BB-862F-953781F9A921}" dt="2024-10-10T02:37:16.574" v="1406" actId="20577"/>
          <ac:spMkLst>
            <pc:docMk/>
            <pc:sldMk cId="3240841823" sldId="7770"/>
            <ac:spMk id="2" creationId="{3FED1D4D-C271-4219-97BB-FB6D9686BC18}"/>
          </ac:spMkLst>
        </pc:spChg>
        <pc:spChg chg="del mod">
          <ac:chgData name="Hyatt, Jacob E CDT 2025" userId="8b9d417a-8c46-4136-87d3-9b6e2d7ca5cb" providerId="ADAL" clId="{B086A1A3-8BA1-47BB-862F-953781F9A921}" dt="2024-10-10T02:27:54.891" v="1370" actId="478"/>
          <ac:spMkLst>
            <pc:docMk/>
            <pc:sldMk cId="3240841823" sldId="7770"/>
            <ac:spMk id="3" creationId="{2C6EABEE-0737-4272-9467-7BC5C0813DCE}"/>
          </ac:spMkLst>
        </pc:spChg>
        <pc:picChg chg="add del mod ord">
          <ac:chgData name="Hyatt, Jacob E CDT 2025" userId="8b9d417a-8c46-4136-87d3-9b6e2d7ca5cb" providerId="ADAL" clId="{B086A1A3-8BA1-47BB-862F-953781F9A921}" dt="2024-10-10T02:42:21.847" v="1448" actId="478"/>
          <ac:picMkLst>
            <pc:docMk/>
            <pc:sldMk cId="3240841823" sldId="7770"/>
            <ac:picMk id="5" creationId="{E3EA0B75-AFF8-DF6D-040A-82532E3FA5D0}"/>
          </ac:picMkLst>
        </pc:picChg>
        <pc:picChg chg="add del mod ord">
          <ac:chgData name="Hyatt, Jacob E CDT 2025" userId="8b9d417a-8c46-4136-87d3-9b6e2d7ca5cb" providerId="ADAL" clId="{B086A1A3-8BA1-47BB-862F-953781F9A921}" dt="2024-10-10T02:42:21.847" v="1448" actId="478"/>
          <ac:picMkLst>
            <pc:docMk/>
            <pc:sldMk cId="3240841823" sldId="7770"/>
            <ac:picMk id="6" creationId="{CD739DAA-7D7B-377F-5367-81ACFBC20B8A}"/>
          </ac:picMkLst>
        </pc:picChg>
        <pc:picChg chg="add del mod ord">
          <ac:chgData name="Hyatt, Jacob E CDT 2025" userId="8b9d417a-8c46-4136-87d3-9b6e2d7ca5cb" providerId="ADAL" clId="{B086A1A3-8BA1-47BB-862F-953781F9A921}" dt="2024-10-10T02:42:21.847" v="1448" actId="478"/>
          <ac:picMkLst>
            <pc:docMk/>
            <pc:sldMk cId="3240841823" sldId="7770"/>
            <ac:picMk id="8" creationId="{DFB2BB45-D48E-BCEC-C0E1-F040E2594A89}"/>
          </ac:picMkLst>
        </pc:picChg>
        <pc:picChg chg="add del mod ord">
          <ac:chgData name="Hyatt, Jacob E CDT 2025" userId="8b9d417a-8c46-4136-87d3-9b6e2d7ca5cb" providerId="ADAL" clId="{B086A1A3-8BA1-47BB-862F-953781F9A921}" dt="2024-10-10T02:42:21.847" v="1448" actId="478"/>
          <ac:picMkLst>
            <pc:docMk/>
            <pc:sldMk cId="3240841823" sldId="7770"/>
            <ac:picMk id="10" creationId="{D51E0E16-8755-8A8F-5573-581292391624}"/>
          </ac:picMkLst>
        </pc:picChg>
        <pc:picChg chg="add del mod ord">
          <ac:chgData name="Hyatt, Jacob E CDT 2025" userId="8b9d417a-8c46-4136-87d3-9b6e2d7ca5cb" providerId="ADAL" clId="{B086A1A3-8BA1-47BB-862F-953781F9A921}" dt="2024-10-10T02:41:39.804" v="1441" actId="21"/>
          <ac:picMkLst>
            <pc:docMk/>
            <pc:sldMk cId="3240841823" sldId="7770"/>
            <ac:picMk id="12" creationId="{B2F6B113-5CFD-1ED0-DBBE-1FDBB57B63B6}"/>
          </ac:picMkLst>
        </pc:picChg>
        <pc:picChg chg="add del mod ord">
          <ac:chgData name="Hyatt, Jacob E CDT 2025" userId="8b9d417a-8c46-4136-87d3-9b6e2d7ca5cb" providerId="ADAL" clId="{B086A1A3-8BA1-47BB-862F-953781F9A921}" dt="2024-10-10T02:41:39.804" v="1441" actId="21"/>
          <ac:picMkLst>
            <pc:docMk/>
            <pc:sldMk cId="3240841823" sldId="7770"/>
            <ac:picMk id="14" creationId="{72161B94-44E2-B732-48C8-196591B1A766}"/>
          </ac:picMkLst>
        </pc:picChg>
        <pc:picChg chg="add mod">
          <ac:chgData name="Hyatt, Jacob E CDT 2025" userId="8b9d417a-8c46-4136-87d3-9b6e2d7ca5cb" providerId="ADAL" clId="{B086A1A3-8BA1-47BB-862F-953781F9A921}" dt="2024-10-10T16:30:10.206" v="3976" actId="14826"/>
          <ac:picMkLst>
            <pc:docMk/>
            <pc:sldMk cId="3240841823" sldId="7770"/>
            <ac:picMk id="15" creationId="{B2F6B113-5CFD-1ED0-DBBE-1FDBB57B63B6}"/>
          </ac:picMkLst>
        </pc:picChg>
        <pc:picChg chg="add del mod">
          <ac:chgData name="Hyatt, Jacob E CDT 2025" userId="8b9d417a-8c46-4136-87d3-9b6e2d7ca5cb" providerId="ADAL" clId="{B086A1A3-8BA1-47BB-862F-953781F9A921}" dt="2024-10-10T02:44:38.359" v="1463" actId="478"/>
          <ac:picMkLst>
            <pc:docMk/>
            <pc:sldMk cId="3240841823" sldId="7770"/>
            <ac:picMk id="16" creationId="{72161B94-44E2-B732-48C8-196591B1A766}"/>
          </ac:picMkLst>
        </pc:picChg>
        <pc:picChg chg="add mod ord">
          <ac:chgData name="Hyatt, Jacob E CDT 2025" userId="8b9d417a-8c46-4136-87d3-9b6e2d7ca5cb" providerId="ADAL" clId="{B086A1A3-8BA1-47BB-862F-953781F9A921}" dt="2024-10-10T16:30:21.032" v="3977" actId="14826"/>
          <ac:picMkLst>
            <pc:docMk/>
            <pc:sldMk cId="3240841823" sldId="7770"/>
            <ac:picMk id="18" creationId="{CA4CFE3C-588E-182F-F5AD-506819EEC783}"/>
          </ac:picMkLst>
        </pc:picChg>
      </pc:sldChg>
      <pc:sldChg chg="addSp delSp modSp mod modNotesTx">
        <pc:chgData name="Hyatt, Jacob E CDT 2025" userId="8b9d417a-8c46-4136-87d3-9b6e2d7ca5cb" providerId="ADAL" clId="{B086A1A3-8BA1-47BB-862F-953781F9A921}" dt="2024-11-08T18:25:38.546" v="5005" actId="1076"/>
        <pc:sldMkLst>
          <pc:docMk/>
          <pc:sldMk cId="2095283554" sldId="7772"/>
        </pc:sldMkLst>
        <pc:spChg chg="mod">
          <ac:chgData name="Hyatt, Jacob E CDT 2025" userId="8b9d417a-8c46-4136-87d3-9b6e2d7ca5cb" providerId="ADAL" clId="{B086A1A3-8BA1-47BB-862F-953781F9A921}" dt="2024-10-10T02:02:17.284" v="1360" actId="20577"/>
          <ac:spMkLst>
            <pc:docMk/>
            <pc:sldMk cId="2095283554" sldId="7772"/>
            <ac:spMk id="2" creationId="{3FED1D4D-C271-4219-97BB-FB6D9686BC18}"/>
          </ac:spMkLst>
        </pc:spChg>
        <pc:spChg chg="del mod">
          <ac:chgData name="Hyatt, Jacob E CDT 2025" userId="8b9d417a-8c46-4136-87d3-9b6e2d7ca5cb" providerId="ADAL" clId="{B086A1A3-8BA1-47BB-862F-953781F9A921}" dt="2024-10-10T01:59:11.356" v="1331" actId="478"/>
          <ac:spMkLst>
            <pc:docMk/>
            <pc:sldMk cId="2095283554" sldId="7772"/>
            <ac:spMk id="3" creationId="{2C6EABEE-0737-4272-9467-7BC5C0813DCE}"/>
          </ac:spMkLst>
        </pc:spChg>
        <pc:spChg chg="add mod">
          <ac:chgData name="Hyatt, Jacob E CDT 2025" userId="8b9d417a-8c46-4136-87d3-9b6e2d7ca5cb" providerId="ADAL" clId="{B086A1A3-8BA1-47BB-862F-953781F9A921}" dt="2024-10-10T17:08:26.575" v="4000" actId="33524"/>
          <ac:spMkLst>
            <pc:docMk/>
            <pc:sldMk cId="2095283554" sldId="7772"/>
            <ac:spMk id="3" creationId="{B1D4CB34-2B46-9471-1E25-B3D348F009A4}"/>
          </ac:spMkLst>
        </pc:spChg>
        <pc:spChg chg="add mod">
          <ac:chgData name="Hyatt, Jacob E CDT 2025" userId="8b9d417a-8c46-4136-87d3-9b6e2d7ca5cb" providerId="ADAL" clId="{B086A1A3-8BA1-47BB-862F-953781F9A921}" dt="2024-11-08T18:25:38.546" v="5005" actId="1076"/>
          <ac:spMkLst>
            <pc:docMk/>
            <pc:sldMk cId="2095283554" sldId="7772"/>
            <ac:spMk id="4" creationId="{C4C612D8-4BA2-890B-85D3-5D205834F39F}"/>
          </ac:spMkLst>
        </pc:spChg>
        <pc:spChg chg="mod">
          <ac:chgData name="Hyatt, Jacob E CDT 2025" userId="8b9d417a-8c46-4136-87d3-9b6e2d7ca5cb" providerId="ADAL" clId="{B086A1A3-8BA1-47BB-862F-953781F9A921}" dt="2024-11-08T18:25:23.455" v="5003" actId="207"/>
          <ac:spMkLst>
            <pc:docMk/>
            <pc:sldMk cId="2095283554" sldId="7772"/>
            <ac:spMk id="5" creationId="{4CAE0272-0759-86B6-7D67-CBBFFF034B03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6" creationId="{3BC8FAAC-7560-53D7-4D33-70FA59472155}"/>
          </ac:spMkLst>
        </pc:spChg>
        <pc:spChg chg="mod">
          <ac:chgData name="Hyatt, Jacob E CDT 2025" userId="8b9d417a-8c46-4136-87d3-9b6e2d7ca5cb" providerId="ADAL" clId="{B086A1A3-8BA1-47BB-862F-953781F9A921}" dt="2024-11-08T18:25:23.455" v="5003" actId="207"/>
          <ac:spMkLst>
            <pc:docMk/>
            <pc:sldMk cId="2095283554" sldId="7772"/>
            <ac:spMk id="7" creationId="{3E928D04-EF3A-305B-370F-6DC5086E0012}"/>
          </ac:spMkLst>
        </pc:spChg>
        <pc:spChg chg="add mod">
          <ac:chgData name="Hyatt, Jacob E CDT 2025" userId="8b9d417a-8c46-4136-87d3-9b6e2d7ca5cb" providerId="ADAL" clId="{B086A1A3-8BA1-47BB-862F-953781F9A921}" dt="2024-11-08T18:24:27.508" v="4975" actId="207"/>
          <ac:spMkLst>
            <pc:docMk/>
            <pc:sldMk cId="2095283554" sldId="7772"/>
            <ac:spMk id="8" creationId="{C8F6222E-1832-3CF3-31FE-AB4514DE3075}"/>
          </ac:spMkLst>
        </pc:spChg>
        <pc:spChg chg="add del mod">
          <ac:chgData name="Hyatt, Jacob E CDT 2025" userId="8b9d417a-8c46-4136-87d3-9b6e2d7ca5cb" providerId="ADAL" clId="{B086A1A3-8BA1-47BB-862F-953781F9A921}" dt="2024-10-10T01:56:26.654" v="1211" actId="478"/>
          <ac:spMkLst>
            <pc:docMk/>
            <pc:sldMk cId="2095283554" sldId="7772"/>
            <ac:spMk id="8" creationId="{EA14E32C-0C6C-219B-F3B4-3BC88A0D691B}"/>
          </ac:spMkLst>
        </pc:spChg>
        <pc:spChg chg="mod">
          <ac:chgData name="Hyatt, Jacob E CDT 2025" userId="8b9d417a-8c46-4136-87d3-9b6e2d7ca5cb" providerId="ADAL" clId="{B086A1A3-8BA1-47BB-862F-953781F9A921}" dt="2024-11-08T18:25:23.455" v="5003" actId="207"/>
          <ac:spMkLst>
            <pc:docMk/>
            <pc:sldMk cId="2095283554" sldId="7772"/>
            <ac:spMk id="9" creationId="{6FEDBA96-D450-C65A-6F50-0861C8932C6F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10" creationId="{10AB926C-BE1C-42AE-E291-C1C6DF97DE08}"/>
          </ac:spMkLst>
        </pc:spChg>
        <pc:spChg chg="mod">
          <ac:chgData name="Hyatt, Jacob E CDT 2025" userId="8b9d417a-8c46-4136-87d3-9b6e2d7ca5cb" providerId="ADAL" clId="{B086A1A3-8BA1-47BB-862F-953781F9A921}" dt="2024-11-08T18:25:23.455" v="5003" actId="207"/>
          <ac:spMkLst>
            <pc:docMk/>
            <pc:sldMk cId="2095283554" sldId="7772"/>
            <ac:spMk id="11" creationId="{DC72042F-15E1-3C21-81FD-3A5DAA42CCFB}"/>
          </ac:spMkLst>
        </pc:spChg>
        <pc:spChg chg="add mod">
          <ac:chgData name="Hyatt, Jacob E CDT 2025" userId="8b9d417a-8c46-4136-87d3-9b6e2d7ca5cb" providerId="ADAL" clId="{B086A1A3-8BA1-47BB-862F-953781F9A921}" dt="2024-10-10T01:56:35.053" v="1219"/>
          <ac:spMkLst>
            <pc:docMk/>
            <pc:sldMk cId="2095283554" sldId="7772"/>
            <ac:spMk id="12" creationId="{A3B10132-A5D2-C2ED-B948-15F385490A1A}"/>
          </ac:spMkLst>
        </pc:spChg>
        <pc:spChg chg="mod">
          <ac:chgData name="Hyatt, Jacob E CDT 2025" userId="8b9d417a-8c46-4136-87d3-9b6e2d7ca5cb" providerId="ADAL" clId="{B086A1A3-8BA1-47BB-862F-953781F9A921}" dt="2024-11-08T18:25:23.455" v="5003" actId="207"/>
          <ac:spMkLst>
            <pc:docMk/>
            <pc:sldMk cId="2095283554" sldId="7772"/>
            <ac:spMk id="13" creationId="{BE2A0F5F-8D17-0771-609F-482B161F9E12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14" creationId="{4859718E-3236-796E-46F0-90D7FF36AFB3}"/>
          </ac:spMkLst>
        </pc:spChg>
        <pc:spChg chg="mod">
          <ac:chgData name="Hyatt, Jacob E CDT 2025" userId="8b9d417a-8c46-4136-87d3-9b6e2d7ca5cb" providerId="ADAL" clId="{B086A1A3-8BA1-47BB-862F-953781F9A921}" dt="2024-11-08T18:25:14.981" v="5002" actId="207"/>
          <ac:spMkLst>
            <pc:docMk/>
            <pc:sldMk cId="2095283554" sldId="7772"/>
            <ac:spMk id="15" creationId="{AB8EF855-1849-8554-518C-77CCC97A798F}"/>
          </ac:spMkLst>
        </pc:spChg>
        <pc:spChg chg="add mod">
          <ac:chgData name="Hyatt, Jacob E CDT 2025" userId="8b9d417a-8c46-4136-87d3-9b6e2d7ca5cb" providerId="ADAL" clId="{B086A1A3-8BA1-47BB-862F-953781F9A921}" dt="2024-10-10T01:56:35.226" v="1220"/>
          <ac:spMkLst>
            <pc:docMk/>
            <pc:sldMk cId="2095283554" sldId="7772"/>
            <ac:spMk id="16" creationId="{14060002-E4A9-C714-9D32-F7237E1516D4}"/>
          </ac:spMkLst>
        </pc:spChg>
        <pc:spChg chg="mod">
          <ac:chgData name="Hyatt, Jacob E CDT 2025" userId="8b9d417a-8c46-4136-87d3-9b6e2d7ca5cb" providerId="ADAL" clId="{B086A1A3-8BA1-47BB-862F-953781F9A921}" dt="2024-11-08T18:25:14.981" v="5002" actId="207"/>
          <ac:spMkLst>
            <pc:docMk/>
            <pc:sldMk cId="2095283554" sldId="7772"/>
            <ac:spMk id="17" creationId="{64054750-2B60-3698-5EF5-68AE387A8E90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18" creationId="{E67767FA-13B4-73C8-4F2E-D8B5B2209321}"/>
          </ac:spMkLst>
        </pc:spChg>
        <pc:spChg chg="mod">
          <ac:chgData name="Hyatt, Jacob E CDT 2025" userId="8b9d417a-8c46-4136-87d3-9b6e2d7ca5cb" providerId="ADAL" clId="{B086A1A3-8BA1-47BB-862F-953781F9A921}" dt="2024-11-08T18:25:14.981" v="5002" actId="207"/>
          <ac:spMkLst>
            <pc:docMk/>
            <pc:sldMk cId="2095283554" sldId="7772"/>
            <ac:spMk id="19" creationId="{769F2D96-D163-1781-A9D8-804B726C16F9}"/>
          </ac:spMkLst>
        </pc:spChg>
        <pc:spChg chg="add mod">
          <ac:chgData name="Hyatt, Jacob E CDT 2025" userId="8b9d417a-8c46-4136-87d3-9b6e2d7ca5cb" providerId="ADAL" clId="{B086A1A3-8BA1-47BB-862F-953781F9A921}" dt="2024-11-08T18:25:30.881" v="5004" actId="1076"/>
          <ac:spMkLst>
            <pc:docMk/>
            <pc:sldMk cId="2095283554" sldId="7772"/>
            <ac:spMk id="20" creationId="{77BA320A-4D0A-F7F5-6B61-29CE770F90C7}"/>
          </ac:spMkLst>
        </pc:spChg>
        <pc:spChg chg="mod">
          <ac:chgData name="Hyatt, Jacob E CDT 2025" userId="8b9d417a-8c46-4136-87d3-9b6e2d7ca5cb" providerId="ADAL" clId="{B086A1A3-8BA1-47BB-862F-953781F9A921}" dt="2024-11-08T18:25:14.981" v="5002" actId="207"/>
          <ac:spMkLst>
            <pc:docMk/>
            <pc:sldMk cId="2095283554" sldId="7772"/>
            <ac:spMk id="21" creationId="{9C7F3F15-6DAD-73B3-B97B-6A186E9401EC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22" creationId="{3EF43FC8-FAA9-DEDB-E6D4-64DA94E66B30}"/>
          </ac:spMkLst>
        </pc:spChg>
        <pc:spChg chg="mod">
          <ac:chgData name="Hyatt, Jacob E CDT 2025" userId="8b9d417a-8c46-4136-87d3-9b6e2d7ca5cb" providerId="ADAL" clId="{B086A1A3-8BA1-47BB-862F-953781F9A921}" dt="2024-11-08T18:25:14.981" v="5002" actId="207"/>
          <ac:spMkLst>
            <pc:docMk/>
            <pc:sldMk cId="2095283554" sldId="7772"/>
            <ac:spMk id="23" creationId="{C9CA4F4A-C327-3A67-0DBF-6D951950E8FC}"/>
          </ac:spMkLst>
        </pc:spChg>
        <pc:spChg chg="add del mod">
          <ac:chgData name="Hyatt, Jacob E CDT 2025" userId="8b9d417a-8c46-4136-87d3-9b6e2d7ca5cb" providerId="ADAL" clId="{B086A1A3-8BA1-47BB-862F-953781F9A921}" dt="2024-10-10T01:59:13.381" v="1332" actId="478"/>
          <ac:spMkLst>
            <pc:docMk/>
            <pc:sldMk cId="2095283554" sldId="7772"/>
            <ac:spMk id="24" creationId="{85D2EC60-81D2-0776-6FCF-66371DC8A5EE}"/>
          </ac:spMkLst>
        </pc:spChg>
        <pc:spChg chg="mod">
          <ac:chgData name="Hyatt, Jacob E CDT 2025" userId="8b9d417a-8c46-4136-87d3-9b6e2d7ca5cb" providerId="ADAL" clId="{B086A1A3-8BA1-47BB-862F-953781F9A921}" dt="2024-11-08T18:25:01.268" v="5001" actId="21"/>
          <ac:spMkLst>
            <pc:docMk/>
            <pc:sldMk cId="2095283554" sldId="7772"/>
            <ac:spMk id="25" creationId="{4E50A0D3-DB36-7E48-9F60-63D168DA459B}"/>
          </ac:spMkLst>
        </pc:spChg>
        <pc:spChg chg="del mod">
          <ac:chgData name="Hyatt, Jacob E CDT 2025" userId="8b9d417a-8c46-4136-87d3-9b6e2d7ca5cb" providerId="ADAL" clId="{B086A1A3-8BA1-47BB-862F-953781F9A921}" dt="2024-10-10T03:11:18.706" v="2385" actId="478"/>
          <ac:spMkLst>
            <pc:docMk/>
            <pc:sldMk cId="2095283554" sldId="7772"/>
            <ac:spMk id="26" creationId="{A2B0CB2F-A126-5A2B-33A7-195BCB1E7595}"/>
          </ac:spMkLst>
        </pc:spChg>
        <pc:spChg chg="mod">
          <ac:chgData name="Hyatt, Jacob E CDT 2025" userId="8b9d417a-8c46-4136-87d3-9b6e2d7ca5cb" providerId="ADAL" clId="{B086A1A3-8BA1-47BB-862F-953781F9A921}" dt="2024-11-08T18:25:00.681" v="5000" actId="20577"/>
          <ac:spMkLst>
            <pc:docMk/>
            <pc:sldMk cId="2095283554" sldId="7772"/>
            <ac:spMk id="27" creationId="{01ECA5F8-EA06-9E3D-1E42-B12F9D17E3BC}"/>
          </ac:spMkLst>
        </pc:spChg>
        <pc:spChg chg="add del">
          <ac:chgData name="Hyatt, Jacob E CDT 2025" userId="8b9d417a-8c46-4136-87d3-9b6e2d7ca5cb" providerId="ADAL" clId="{B086A1A3-8BA1-47BB-862F-953781F9A921}" dt="2024-10-10T03:10:00.924" v="2383" actId="11529"/>
          <ac:spMkLst>
            <pc:docMk/>
            <pc:sldMk cId="2095283554" sldId="7772"/>
            <ac:spMk id="28" creationId="{4BA10B3E-1366-807F-4FCA-49D3561ECA2D}"/>
          </ac:spMkLst>
        </pc:spChg>
        <pc:spChg chg="mod">
          <ac:chgData name="Hyatt, Jacob E CDT 2025" userId="8b9d417a-8c46-4136-87d3-9b6e2d7ca5cb" providerId="ADAL" clId="{B086A1A3-8BA1-47BB-862F-953781F9A921}" dt="2024-10-30T04:24:07.440" v="4948" actId="692"/>
          <ac:spMkLst>
            <pc:docMk/>
            <pc:sldMk cId="2095283554" sldId="7772"/>
            <ac:spMk id="29" creationId="{E6335CAD-C919-69F9-A8D2-43ED14896F54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30" creationId="{95DBA275-FF9A-B3AA-9C05-A51164F52776}"/>
          </ac:spMkLst>
        </pc:spChg>
        <pc:spChg chg="mod">
          <ac:chgData name="Hyatt, Jacob E CDT 2025" userId="8b9d417a-8c46-4136-87d3-9b6e2d7ca5cb" providerId="ADAL" clId="{B086A1A3-8BA1-47BB-862F-953781F9A921}" dt="2024-11-08T18:25:14.981" v="5002" actId="207"/>
          <ac:spMkLst>
            <pc:docMk/>
            <pc:sldMk cId="2095283554" sldId="7772"/>
            <ac:spMk id="31" creationId="{16C852F2-2A51-36DE-DB7C-F0BC442580A6}"/>
          </ac:spMkLst>
        </pc:spChg>
        <pc:spChg chg="add del mod">
          <ac:chgData name="Hyatt, Jacob E CDT 2025" userId="8b9d417a-8c46-4136-87d3-9b6e2d7ca5cb" providerId="ADAL" clId="{B086A1A3-8BA1-47BB-862F-953781F9A921}" dt="2024-11-06T02:17:38.762" v="4968" actId="478"/>
          <ac:spMkLst>
            <pc:docMk/>
            <pc:sldMk cId="2095283554" sldId="7772"/>
            <ac:spMk id="32" creationId="{0597F1AB-115F-7362-68F2-A94B8754944C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33" creationId="{190E99BE-289F-CCB6-62D8-558922FD68CF}"/>
          </ac:spMkLst>
        </pc:spChg>
        <pc:spChg chg="mod">
          <ac:chgData name="Hyatt, Jacob E CDT 2025" userId="8b9d417a-8c46-4136-87d3-9b6e2d7ca5cb" providerId="ADAL" clId="{B086A1A3-8BA1-47BB-862F-953781F9A921}" dt="2024-11-08T18:25:14.981" v="5002" actId="207"/>
          <ac:spMkLst>
            <pc:docMk/>
            <pc:sldMk cId="2095283554" sldId="7772"/>
            <ac:spMk id="35" creationId="{94BD30A9-0984-75E1-564C-9D4C94D31833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36" creationId="{7E87116A-081A-6964-2ED2-8D133776635F}"/>
          </ac:spMkLst>
        </pc:spChg>
        <pc:spChg chg="mod">
          <ac:chgData name="Hyatt, Jacob E CDT 2025" userId="8b9d417a-8c46-4136-87d3-9b6e2d7ca5cb" providerId="ADAL" clId="{B086A1A3-8BA1-47BB-862F-953781F9A921}" dt="2024-11-08T18:25:23.455" v="5003" actId="207"/>
          <ac:spMkLst>
            <pc:docMk/>
            <pc:sldMk cId="2095283554" sldId="7772"/>
            <ac:spMk id="37" creationId="{E43DFD3C-518A-E5C1-0FE6-EA265676F4DE}"/>
          </ac:spMkLst>
        </pc:spChg>
        <pc:spChg chg="mod">
          <ac:chgData name="Hyatt, Jacob E CDT 2025" userId="8b9d417a-8c46-4136-87d3-9b6e2d7ca5cb" providerId="ADAL" clId="{B086A1A3-8BA1-47BB-862F-953781F9A921}" dt="2024-11-08T18:25:23.455" v="5003" actId="207"/>
          <ac:spMkLst>
            <pc:docMk/>
            <pc:sldMk cId="2095283554" sldId="7772"/>
            <ac:spMk id="39" creationId="{274D897F-B5E1-5EBA-AE41-45645488F073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40" creationId="{6D74FB0B-2D21-445A-609F-9135397BA477}"/>
          </ac:spMkLst>
        </pc:spChg>
        <pc:spChg chg="mod">
          <ac:chgData name="Hyatt, Jacob E CDT 2025" userId="8b9d417a-8c46-4136-87d3-9b6e2d7ca5cb" providerId="ADAL" clId="{B086A1A3-8BA1-47BB-862F-953781F9A921}" dt="2024-11-08T18:25:14.981" v="5002" actId="207"/>
          <ac:spMkLst>
            <pc:docMk/>
            <pc:sldMk cId="2095283554" sldId="7772"/>
            <ac:spMk id="41" creationId="{53C84BC4-2F0C-5EE1-CA1B-99C33B653798}"/>
          </ac:spMkLst>
        </pc:spChg>
        <pc:spChg chg="mod">
          <ac:chgData name="Hyatt, Jacob E CDT 2025" userId="8b9d417a-8c46-4136-87d3-9b6e2d7ca5cb" providerId="ADAL" clId="{B086A1A3-8BA1-47BB-862F-953781F9A921}" dt="2024-11-08T18:25:23.455" v="5003" actId="207"/>
          <ac:spMkLst>
            <pc:docMk/>
            <pc:sldMk cId="2095283554" sldId="7772"/>
            <ac:spMk id="42" creationId="{17AADF41-9D43-710F-9DFC-D3EC2CBEA584}"/>
          </ac:spMkLst>
        </pc:spChg>
        <pc:spChg chg="mod">
          <ac:chgData name="Hyatt, Jacob E CDT 2025" userId="8b9d417a-8c46-4136-87d3-9b6e2d7ca5cb" providerId="ADAL" clId="{B086A1A3-8BA1-47BB-862F-953781F9A921}" dt="2024-10-30T04:23:58.975" v="4946" actId="692"/>
          <ac:spMkLst>
            <pc:docMk/>
            <pc:sldMk cId="2095283554" sldId="7772"/>
            <ac:spMk id="43" creationId="{ACF28D01-C5F0-D780-B605-2120E7F4BE08}"/>
          </ac:spMkLst>
        </pc:spChg>
        <pc:spChg chg="mod">
          <ac:chgData name="Hyatt, Jacob E CDT 2025" userId="8b9d417a-8c46-4136-87d3-9b6e2d7ca5cb" providerId="ADAL" clId="{B086A1A3-8BA1-47BB-862F-953781F9A921}" dt="2024-11-08T18:25:23.455" v="5003" actId="207"/>
          <ac:spMkLst>
            <pc:docMk/>
            <pc:sldMk cId="2095283554" sldId="7772"/>
            <ac:spMk id="44" creationId="{8FE22257-D635-A881-38E1-00F302940DD6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46" creationId="{B1BEDEEE-38DF-3562-8F82-F082CD518F2F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48" creationId="{8BF893B5-0E15-A656-6350-AC3AA09F9AD4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50" creationId="{572FA341-1C6A-E7BA-69FD-59637DB1E659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52" creationId="{FF13E7E2-C281-5B1D-BE69-54BAF160CF4E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54" creationId="{EE81B929-3DA0-A73D-D89A-434891296C2E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56" creationId="{12511641-C230-EB17-ADB1-1D6538B0C25D}"/>
          </ac:spMkLst>
        </pc:spChg>
        <pc:spChg chg="mod">
          <ac:chgData name="Hyatt, Jacob E CDT 2025" userId="8b9d417a-8c46-4136-87d3-9b6e2d7ca5cb" providerId="ADAL" clId="{B086A1A3-8BA1-47BB-862F-953781F9A921}" dt="2024-11-06T02:17:13.849" v="4965" actId="207"/>
          <ac:spMkLst>
            <pc:docMk/>
            <pc:sldMk cId="2095283554" sldId="7772"/>
            <ac:spMk id="57" creationId="{39CA30B1-C345-0528-2383-9094401F1085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58" creationId="{53B54A5F-021A-A658-4332-C1D116D58378}"/>
          </ac:spMkLst>
        </pc:spChg>
        <pc:spChg chg="mod">
          <ac:chgData name="Hyatt, Jacob E CDT 2025" userId="8b9d417a-8c46-4136-87d3-9b6e2d7ca5cb" providerId="ADAL" clId="{B086A1A3-8BA1-47BB-862F-953781F9A921}" dt="2024-10-10T02:03:57.729" v="1363" actId="1076"/>
          <ac:spMkLst>
            <pc:docMk/>
            <pc:sldMk cId="2095283554" sldId="7772"/>
            <ac:spMk id="59" creationId="{E0391EB7-FEE9-8770-1AB3-EE5AE9C7D218}"/>
          </ac:spMkLst>
        </pc:spChg>
        <pc:spChg chg="mod">
          <ac:chgData name="Hyatt, Jacob E CDT 2025" userId="8b9d417a-8c46-4136-87d3-9b6e2d7ca5cb" providerId="ADAL" clId="{B086A1A3-8BA1-47BB-862F-953781F9A921}" dt="2024-11-06T02:17:09.220" v="4963" actId="207"/>
          <ac:spMkLst>
            <pc:docMk/>
            <pc:sldMk cId="2095283554" sldId="7772"/>
            <ac:spMk id="60" creationId="{EDEE5E28-F3A5-FBB3-E120-C9A2ABB13040}"/>
          </ac:spMkLst>
        </pc:spChg>
        <pc:spChg chg="mod">
          <ac:chgData name="Hyatt, Jacob E CDT 2025" userId="8b9d417a-8c46-4136-87d3-9b6e2d7ca5cb" providerId="ADAL" clId="{B086A1A3-8BA1-47BB-862F-953781F9A921}" dt="2024-11-06T02:17:11.563" v="4964" actId="207"/>
          <ac:spMkLst>
            <pc:docMk/>
            <pc:sldMk cId="2095283554" sldId="7772"/>
            <ac:spMk id="61" creationId="{E38315B2-0EB4-4DFB-90FC-11A282A06EB1}"/>
          </ac:spMkLst>
        </pc:spChg>
      </pc:sldChg>
      <pc:sldChg chg="del">
        <pc:chgData name="Hyatt, Jacob E CDT 2025" userId="8b9d417a-8c46-4136-87d3-9b6e2d7ca5cb" providerId="ADAL" clId="{B086A1A3-8BA1-47BB-862F-953781F9A921}" dt="2024-10-10T02:53:28.156" v="1486" actId="47"/>
        <pc:sldMkLst>
          <pc:docMk/>
          <pc:sldMk cId="3432725911" sldId="7773"/>
        </pc:sldMkLst>
      </pc:sldChg>
      <pc:sldChg chg="delSp modSp add mod modNotesTx">
        <pc:chgData name="Hyatt, Jacob E CDT 2025" userId="8b9d417a-8c46-4136-87d3-9b6e2d7ca5cb" providerId="ADAL" clId="{B086A1A3-8BA1-47BB-862F-953781F9A921}" dt="2024-10-10T14:19:36.463" v="3883" actId="20577"/>
        <pc:sldMkLst>
          <pc:docMk/>
          <pc:sldMk cId="998701624" sldId="7774"/>
        </pc:sldMkLst>
        <pc:picChg chg="mod">
          <ac:chgData name="Hyatt, Jacob E CDT 2025" userId="8b9d417a-8c46-4136-87d3-9b6e2d7ca5cb" providerId="ADAL" clId="{B086A1A3-8BA1-47BB-862F-953781F9A921}" dt="2024-10-10T13:10:02.648" v="3262" actId="14826"/>
          <ac:picMkLst>
            <pc:docMk/>
            <pc:sldMk cId="998701624" sldId="7774"/>
            <ac:picMk id="5" creationId="{E3EA0B75-AFF8-DF6D-040A-82532E3FA5D0}"/>
          </ac:picMkLst>
        </pc:picChg>
        <pc:picChg chg="mod">
          <ac:chgData name="Hyatt, Jacob E CDT 2025" userId="8b9d417a-8c46-4136-87d3-9b6e2d7ca5cb" providerId="ADAL" clId="{B086A1A3-8BA1-47BB-862F-953781F9A921}" dt="2024-10-10T13:08:21.385" v="3261" actId="14826"/>
          <ac:picMkLst>
            <pc:docMk/>
            <pc:sldMk cId="998701624" sldId="7774"/>
            <ac:picMk id="6" creationId="{CD739DAA-7D7B-377F-5367-81ACFBC20B8A}"/>
          </ac:picMkLst>
        </pc:picChg>
        <pc:picChg chg="del">
          <ac:chgData name="Hyatt, Jacob E CDT 2025" userId="8b9d417a-8c46-4136-87d3-9b6e2d7ca5cb" providerId="ADAL" clId="{B086A1A3-8BA1-47BB-862F-953781F9A921}" dt="2024-10-10T02:42:11.875" v="1444" actId="478"/>
          <ac:picMkLst>
            <pc:docMk/>
            <pc:sldMk cId="998701624" sldId="7774"/>
            <ac:picMk id="8" creationId="{DFB2BB45-D48E-BCEC-C0E1-F040E2594A89}"/>
          </ac:picMkLst>
        </pc:picChg>
        <pc:picChg chg="del">
          <ac:chgData name="Hyatt, Jacob E CDT 2025" userId="8b9d417a-8c46-4136-87d3-9b6e2d7ca5cb" providerId="ADAL" clId="{B086A1A3-8BA1-47BB-862F-953781F9A921}" dt="2024-10-10T02:42:13.116" v="1445" actId="478"/>
          <ac:picMkLst>
            <pc:docMk/>
            <pc:sldMk cId="998701624" sldId="7774"/>
            <ac:picMk id="10" creationId="{D51E0E16-8755-8A8F-5573-581292391624}"/>
          </ac:picMkLst>
        </pc:picChg>
      </pc:sldChg>
      <pc:sldChg chg="delSp modSp add mod modShow modNotesTx">
        <pc:chgData name="Hyatt, Jacob E CDT 2025" userId="8b9d417a-8c46-4136-87d3-9b6e2d7ca5cb" providerId="ADAL" clId="{B086A1A3-8BA1-47BB-862F-953781F9A921}" dt="2024-10-18T13:47:47.095" v="4002" actId="729"/>
        <pc:sldMkLst>
          <pc:docMk/>
          <pc:sldMk cId="695730400" sldId="7775"/>
        </pc:sldMkLst>
        <pc:picChg chg="del">
          <ac:chgData name="Hyatt, Jacob E CDT 2025" userId="8b9d417a-8c46-4136-87d3-9b6e2d7ca5cb" providerId="ADAL" clId="{B086A1A3-8BA1-47BB-862F-953781F9A921}" dt="2024-10-10T02:42:17.593" v="1447" actId="478"/>
          <ac:picMkLst>
            <pc:docMk/>
            <pc:sldMk cId="695730400" sldId="7775"/>
            <ac:picMk id="5" creationId="{E3EA0B75-AFF8-DF6D-040A-82532E3FA5D0}"/>
          </ac:picMkLst>
        </pc:picChg>
        <pc:picChg chg="del">
          <ac:chgData name="Hyatt, Jacob E CDT 2025" userId="8b9d417a-8c46-4136-87d3-9b6e2d7ca5cb" providerId="ADAL" clId="{B086A1A3-8BA1-47BB-862F-953781F9A921}" dt="2024-10-10T02:42:16.039" v="1446" actId="478"/>
          <ac:picMkLst>
            <pc:docMk/>
            <pc:sldMk cId="695730400" sldId="7775"/>
            <ac:picMk id="6" creationId="{CD739DAA-7D7B-377F-5367-81ACFBC20B8A}"/>
          </ac:picMkLst>
        </pc:picChg>
        <pc:picChg chg="mod">
          <ac:chgData name="Hyatt, Jacob E CDT 2025" userId="8b9d417a-8c46-4136-87d3-9b6e2d7ca5cb" providerId="ADAL" clId="{B086A1A3-8BA1-47BB-862F-953781F9A921}" dt="2024-10-10T13:10:52.004" v="3263" actId="14826"/>
          <ac:picMkLst>
            <pc:docMk/>
            <pc:sldMk cId="695730400" sldId="7775"/>
            <ac:picMk id="8" creationId="{DFB2BB45-D48E-BCEC-C0E1-F040E2594A89}"/>
          </ac:picMkLst>
        </pc:picChg>
        <pc:picChg chg="mod">
          <ac:chgData name="Hyatt, Jacob E CDT 2025" userId="8b9d417a-8c46-4136-87d3-9b6e2d7ca5cb" providerId="ADAL" clId="{B086A1A3-8BA1-47BB-862F-953781F9A921}" dt="2024-10-10T13:12:21.868" v="3264" actId="14826"/>
          <ac:picMkLst>
            <pc:docMk/>
            <pc:sldMk cId="695730400" sldId="7775"/>
            <ac:picMk id="10" creationId="{D51E0E16-8755-8A8F-5573-581292391624}"/>
          </ac:picMkLst>
        </pc:picChg>
      </pc:sldChg>
      <pc:sldChg chg="new del">
        <pc:chgData name="Hyatt, Jacob E CDT 2025" userId="8b9d417a-8c46-4136-87d3-9b6e2d7ca5cb" providerId="ADAL" clId="{B086A1A3-8BA1-47BB-862F-953781F9A921}" dt="2024-10-10T02:54:36.265" v="1495" actId="47"/>
        <pc:sldMkLst>
          <pc:docMk/>
          <pc:sldMk cId="651461145" sldId="7776"/>
        </pc:sldMkLst>
      </pc:sldChg>
      <pc:sldChg chg="addSp delSp modSp add mod modNotesTx">
        <pc:chgData name="Hyatt, Jacob E CDT 2025" userId="8b9d417a-8c46-4136-87d3-9b6e2d7ca5cb" providerId="ADAL" clId="{B086A1A3-8BA1-47BB-862F-953781F9A921}" dt="2024-10-10T13:24:33.478" v="3577" actId="20577"/>
        <pc:sldMkLst>
          <pc:docMk/>
          <pc:sldMk cId="2467858469" sldId="7777"/>
        </pc:sldMkLst>
        <pc:spChg chg="mod">
          <ac:chgData name="Hyatt, Jacob E CDT 2025" userId="8b9d417a-8c46-4136-87d3-9b6e2d7ca5cb" providerId="ADAL" clId="{B086A1A3-8BA1-47BB-862F-953781F9A921}" dt="2024-10-10T02:59:00.070" v="1569" actId="20577"/>
          <ac:spMkLst>
            <pc:docMk/>
            <pc:sldMk cId="2467858469" sldId="7777"/>
            <ac:spMk id="2" creationId="{3FED1D4D-C271-4219-97BB-FB6D9686BC18}"/>
          </ac:spMkLst>
        </pc:spChg>
        <pc:spChg chg="add del mod">
          <ac:chgData name="Hyatt, Jacob E CDT 2025" userId="8b9d417a-8c46-4136-87d3-9b6e2d7ca5cb" providerId="ADAL" clId="{B086A1A3-8BA1-47BB-862F-953781F9A921}" dt="2024-10-10T12:44:37.466" v="3259" actId="20577"/>
          <ac:spMkLst>
            <pc:docMk/>
            <pc:sldMk cId="2467858469" sldId="7777"/>
            <ac:spMk id="3" creationId="{0E600980-F10D-AA75-A0B7-A63A0FBEE233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4" creationId="{C4C612D8-4BA2-890B-85D3-5D205834F39F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5" creationId="{4CAE0272-0759-86B6-7D67-CBBFFF034B03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6" creationId="{3BC8FAAC-7560-53D7-4D33-70FA59472155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7" creationId="{3E928D04-EF3A-305B-370F-6DC5086E0012}"/>
          </ac:spMkLst>
        </pc:spChg>
        <pc:spChg chg="add del">
          <ac:chgData name="Hyatt, Jacob E CDT 2025" userId="8b9d417a-8c46-4136-87d3-9b6e2d7ca5cb" providerId="ADAL" clId="{B086A1A3-8BA1-47BB-862F-953781F9A921}" dt="2024-10-10T12:43:18.596" v="3234" actId="478"/>
          <ac:spMkLst>
            <pc:docMk/>
            <pc:sldMk cId="2467858469" sldId="7777"/>
            <ac:spMk id="7" creationId="{64844F30-9CA7-C752-D79A-0903A6F6698D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9" creationId="{6FEDBA96-D450-C65A-6F50-0861C8932C6F}"/>
          </ac:spMkLst>
        </pc:spChg>
        <pc:spChg chg="add del">
          <ac:chgData name="Hyatt, Jacob E CDT 2025" userId="8b9d417a-8c46-4136-87d3-9b6e2d7ca5cb" providerId="ADAL" clId="{B086A1A3-8BA1-47BB-862F-953781F9A921}" dt="2024-10-10T12:43:22.512" v="3236" actId="22"/>
          <ac:spMkLst>
            <pc:docMk/>
            <pc:sldMk cId="2467858469" sldId="7777"/>
            <ac:spMk id="9" creationId="{DF816684-D20E-FA80-D52F-92FF7FC9D4D7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10" creationId="{10AB926C-BE1C-42AE-E291-C1C6DF97DE08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11" creationId="{DC72042F-15E1-3C21-81FD-3A5DAA42CCFB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13" creationId="{BE2A0F5F-8D17-0771-609F-482B161F9E12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14" creationId="{4859718E-3236-796E-46F0-90D7FF36AFB3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15" creationId="{AB8EF855-1849-8554-518C-77CCC97A798F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17" creationId="{64054750-2B60-3698-5EF5-68AE387A8E90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18" creationId="{E67767FA-13B4-73C8-4F2E-D8B5B2209321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19" creationId="{769F2D96-D163-1781-A9D8-804B726C16F9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20" creationId="{77BA320A-4D0A-F7F5-6B61-29CE770F90C7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21" creationId="{9C7F3F15-6DAD-73B3-B97B-6A186E9401EC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22" creationId="{3EF43FC8-FAA9-DEDB-E6D4-64DA94E66B30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23" creationId="{C9CA4F4A-C327-3A67-0DBF-6D951950E8FC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25" creationId="{4E50A0D3-DB36-7E48-9F60-63D168DA459B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26" creationId="{A2B0CB2F-A126-5A2B-33A7-195BCB1E7595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27" creationId="{01ECA5F8-EA06-9E3D-1E42-B12F9D17E3BC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29" creationId="{E6335CAD-C919-69F9-A8D2-43ED14896F54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30" creationId="{95DBA275-FF9A-B3AA-9C05-A51164F52776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31" creationId="{16C852F2-2A51-36DE-DB7C-F0BC442580A6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33" creationId="{190E99BE-289F-CCB6-62D8-558922FD68CF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35" creationId="{94BD30A9-0984-75E1-564C-9D4C94D31833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36" creationId="{7E87116A-081A-6964-2ED2-8D133776635F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37" creationId="{E43DFD3C-518A-E5C1-0FE6-EA265676F4DE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39" creationId="{274D897F-B5E1-5EBA-AE41-45645488F073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40" creationId="{6D74FB0B-2D21-445A-609F-9135397BA477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41" creationId="{53C84BC4-2F0C-5EE1-CA1B-99C33B653798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42" creationId="{17AADF41-9D43-710F-9DFC-D3EC2CBEA584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43" creationId="{ACF28D01-C5F0-D780-B605-2120E7F4BE08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44" creationId="{8FE22257-D635-A881-38E1-00F302940DD6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46" creationId="{B1BEDEEE-38DF-3562-8F82-F082CD518F2F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48" creationId="{8BF893B5-0E15-A656-6350-AC3AA09F9AD4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50" creationId="{572FA341-1C6A-E7BA-69FD-59637DB1E659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52" creationId="{FF13E7E2-C281-5B1D-BE69-54BAF160CF4E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54" creationId="{EE81B929-3DA0-A73D-D89A-434891296C2E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56" creationId="{12511641-C230-EB17-ADB1-1D6538B0C25D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57" creationId="{39CA30B1-C345-0528-2383-9094401F1085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58" creationId="{53B54A5F-021A-A658-4332-C1D116D58378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59" creationId="{E0391EB7-FEE9-8770-1AB3-EE5AE9C7D218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60" creationId="{EDEE5E28-F3A5-FBB3-E120-C9A2ABB13040}"/>
          </ac:spMkLst>
        </pc:spChg>
        <pc:spChg chg="del">
          <ac:chgData name="Hyatt, Jacob E CDT 2025" userId="8b9d417a-8c46-4136-87d3-9b6e2d7ca5cb" providerId="ADAL" clId="{B086A1A3-8BA1-47BB-862F-953781F9A921}" dt="2024-10-10T02:54:33.968" v="1494" actId="478"/>
          <ac:spMkLst>
            <pc:docMk/>
            <pc:sldMk cId="2467858469" sldId="7777"/>
            <ac:spMk id="61" creationId="{E38315B2-0EB4-4DFB-90FC-11A282A06EB1}"/>
          </ac:spMkLst>
        </pc:spChg>
        <pc:picChg chg="add del">
          <ac:chgData name="Hyatt, Jacob E CDT 2025" userId="8b9d417a-8c46-4136-87d3-9b6e2d7ca5cb" providerId="ADAL" clId="{B086A1A3-8BA1-47BB-862F-953781F9A921}" dt="2024-10-10T12:43:15.750" v="3232" actId="478"/>
          <ac:picMkLst>
            <pc:docMk/>
            <pc:sldMk cId="2467858469" sldId="7777"/>
            <ac:picMk id="5" creationId="{828652FA-7916-B49D-B47F-C5A415DC74AC}"/>
          </ac:picMkLst>
        </pc:picChg>
        <pc:picChg chg="add mod modCrop">
          <ac:chgData name="Hyatt, Jacob E CDT 2025" userId="8b9d417a-8c46-4136-87d3-9b6e2d7ca5cb" providerId="ADAL" clId="{B086A1A3-8BA1-47BB-862F-953781F9A921}" dt="2024-10-10T12:44:45.570" v="3260" actId="1076"/>
          <ac:picMkLst>
            <pc:docMk/>
            <pc:sldMk cId="2467858469" sldId="7777"/>
            <ac:picMk id="11" creationId="{9532330B-CCF3-2C97-E946-DDA452B2C6C5}"/>
          </ac:picMkLst>
        </pc:picChg>
        <pc:picChg chg="add del mod ord">
          <ac:chgData name="Hyatt, Jacob E CDT 2025" userId="8b9d417a-8c46-4136-87d3-9b6e2d7ca5cb" providerId="ADAL" clId="{B086A1A3-8BA1-47BB-862F-953781F9A921}" dt="2024-10-10T02:58:39.255" v="1543" actId="22"/>
          <ac:picMkLst>
            <pc:docMk/>
            <pc:sldMk cId="2467858469" sldId="7777"/>
            <ac:picMk id="12" creationId="{06E9EB08-4AD5-6DD0-759F-52BD3CB0B0EF}"/>
          </ac:picMkLst>
        </pc:picChg>
        <pc:picChg chg="add del mod">
          <ac:chgData name="Hyatt, Jacob E CDT 2025" userId="8b9d417a-8c46-4136-87d3-9b6e2d7ca5cb" providerId="ADAL" clId="{B086A1A3-8BA1-47BB-862F-953781F9A921}" dt="2024-10-10T12:39:58.951" v="3220" actId="478"/>
          <ac:picMkLst>
            <pc:docMk/>
            <pc:sldMk cId="2467858469" sldId="7777"/>
            <ac:picMk id="24" creationId="{079B58C2-462D-4416-710B-D42A05FA51B4}"/>
          </ac:picMkLst>
        </pc:picChg>
      </pc:sldChg>
      <pc:sldChg chg="delSp modSp add mod">
        <pc:chgData name="Hyatt, Jacob E CDT 2025" userId="8b9d417a-8c46-4136-87d3-9b6e2d7ca5cb" providerId="ADAL" clId="{B086A1A3-8BA1-47BB-862F-953781F9A921}" dt="2024-10-18T13:50:38.461" v="4191"/>
        <pc:sldMkLst>
          <pc:docMk/>
          <pc:sldMk cId="1332707141" sldId="7778"/>
        </pc:sldMkLst>
        <pc:spChg chg="mod">
          <ac:chgData name="Hyatt, Jacob E CDT 2025" userId="8b9d417a-8c46-4136-87d3-9b6e2d7ca5cb" providerId="ADAL" clId="{B086A1A3-8BA1-47BB-862F-953781F9A921}" dt="2024-10-18T13:50:38.461" v="4191"/>
          <ac:spMkLst>
            <pc:docMk/>
            <pc:sldMk cId="1332707141" sldId="7778"/>
            <ac:spMk id="3" creationId="{2C6EABEE-0737-4272-9467-7BC5C0813DCE}"/>
          </ac:spMkLst>
        </pc:spChg>
        <pc:spChg chg="mod">
          <ac:chgData name="Hyatt, Jacob E CDT 2025" userId="8b9d417a-8c46-4136-87d3-9b6e2d7ca5cb" providerId="ADAL" clId="{B086A1A3-8BA1-47BB-862F-953781F9A921}" dt="2024-10-18T13:48:17.006" v="4037" actId="20577"/>
          <ac:spMkLst>
            <pc:docMk/>
            <pc:sldMk cId="1332707141" sldId="7778"/>
            <ac:spMk id="4" creationId="{5D050048-45E2-D05B-DDB0-D71A2781299A}"/>
          </ac:spMkLst>
        </pc:spChg>
        <pc:picChg chg="del">
          <ac:chgData name="Hyatt, Jacob E CDT 2025" userId="8b9d417a-8c46-4136-87d3-9b6e2d7ca5cb" providerId="ADAL" clId="{B086A1A3-8BA1-47BB-862F-953781F9A921}" dt="2024-10-18T13:48:06.121" v="4011" actId="478"/>
          <ac:picMkLst>
            <pc:docMk/>
            <pc:sldMk cId="1332707141" sldId="7778"/>
            <ac:picMk id="1028" creationId="{CB10E8B0-4F7C-D976-B08D-356607CFFBC1}"/>
          </ac:picMkLst>
        </pc:picChg>
      </pc:sldChg>
      <pc:sldChg chg="new del">
        <pc:chgData name="Hyatt, Jacob E CDT 2025" userId="8b9d417a-8c46-4136-87d3-9b6e2d7ca5cb" providerId="ADAL" clId="{B086A1A3-8BA1-47BB-862F-953781F9A921}" dt="2024-10-18T13:47:55.245" v="4004" actId="47"/>
        <pc:sldMkLst>
          <pc:docMk/>
          <pc:sldMk cId="2992370716" sldId="7778"/>
        </pc:sldMkLst>
      </pc:sldChg>
      <pc:sldChg chg="addSp delSp modSp add mod">
        <pc:chgData name="Hyatt, Jacob E CDT 2025" userId="8b9d417a-8c46-4136-87d3-9b6e2d7ca5cb" providerId="ADAL" clId="{B086A1A3-8BA1-47BB-862F-953781F9A921}" dt="2024-10-18T14:04:23.013" v="4914" actId="20577"/>
        <pc:sldMkLst>
          <pc:docMk/>
          <pc:sldMk cId="3334777045" sldId="7779"/>
        </pc:sldMkLst>
        <pc:spChg chg="mod">
          <ac:chgData name="Hyatt, Jacob E CDT 2025" userId="8b9d417a-8c46-4136-87d3-9b6e2d7ca5cb" providerId="ADAL" clId="{B086A1A3-8BA1-47BB-862F-953781F9A921}" dt="2024-10-18T13:52:17.787" v="4223" actId="20577"/>
          <ac:spMkLst>
            <pc:docMk/>
            <pc:sldMk cId="3334777045" sldId="7779"/>
            <ac:spMk id="2" creationId="{3FED1D4D-C271-4219-97BB-FB6D9686BC18}"/>
          </ac:spMkLst>
        </pc:spChg>
        <pc:spChg chg="del mod">
          <ac:chgData name="Hyatt, Jacob E CDT 2025" userId="8b9d417a-8c46-4136-87d3-9b6e2d7ca5cb" providerId="ADAL" clId="{B086A1A3-8BA1-47BB-862F-953781F9A921}" dt="2024-10-18T13:52:50.417" v="4227" actId="1032"/>
          <ac:spMkLst>
            <pc:docMk/>
            <pc:sldMk cId="3334777045" sldId="7779"/>
            <ac:spMk id="3" creationId="{2C6EABEE-0737-4272-9467-7BC5C0813DCE}"/>
          </ac:spMkLst>
        </pc:spChg>
        <pc:graphicFrameChg chg="add mod modGraphic">
          <ac:chgData name="Hyatt, Jacob E CDT 2025" userId="8b9d417a-8c46-4136-87d3-9b6e2d7ca5cb" providerId="ADAL" clId="{B086A1A3-8BA1-47BB-862F-953781F9A921}" dt="2024-10-18T14:04:23.013" v="4914" actId="20577"/>
          <ac:graphicFrameMkLst>
            <pc:docMk/>
            <pc:sldMk cId="3334777045" sldId="7779"/>
            <ac:graphicFrameMk id="4" creationId="{2394E63F-8B50-0F69-89F6-284A8DA9977C}"/>
          </ac:graphicFrameMkLst>
        </pc:graphicFrameChg>
        <pc:picChg chg="del">
          <ac:chgData name="Hyatt, Jacob E CDT 2025" userId="8b9d417a-8c46-4136-87d3-9b6e2d7ca5cb" providerId="ADAL" clId="{B086A1A3-8BA1-47BB-862F-953781F9A921}" dt="2024-10-18T13:52:21.220" v="4224" actId="478"/>
          <ac:picMkLst>
            <pc:docMk/>
            <pc:sldMk cId="3334777045" sldId="7779"/>
            <ac:picMk id="5" creationId="{C0B89E68-DCC6-21E2-7946-D3289D4926CD}"/>
          </ac:picMkLst>
        </pc:picChg>
        <pc:picChg chg="del">
          <ac:chgData name="Hyatt, Jacob E CDT 2025" userId="8b9d417a-8c46-4136-87d3-9b6e2d7ca5cb" providerId="ADAL" clId="{B086A1A3-8BA1-47BB-862F-953781F9A921}" dt="2024-10-18T13:52:21.220" v="4224" actId="478"/>
          <ac:picMkLst>
            <pc:docMk/>
            <pc:sldMk cId="3334777045" sldId="7779"/>
            <ac:picMk id="9" creationId="{E97C5886-5447-1345-F311-2BCB25FFBB85}"/>
          </ac:picMkLst>
        </pc:picChg>
      </pc:sldChg>
      <pc:sldMasterChg chg="modSp modSldLayout">
        <pc:chgData name="Hyatt, Jacob E CDT 2025" userId="8b9d417a-8c46-4136-87d3-9b6e2d7ca5cb" providerId="ADAL" clId="{B086A1A3-8BA1-47BB-862F-953781F9A921}" dt="2024-10-09T03:09:57.355" v="8"/>
        <pc:sldMasterMkLst>
          <pc:docMk/>
          <pc:sldMasterMk cId="2752053958" sldId="2147483660"/>
        </pc:sldMasterMkLst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2752053958" sldId="2147483660"/>
            <ac:spMk id="2" creationId="{00000000-0000-0000-0000-000000000000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2752053958" sldId="2147483660"/>
            <ac:spMk id="3" creationId="{00000000-0000-0000-0000-000000000000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2752053958" sldId="2147483660"/>
            <ac:spMk id="4" creationId="{00000000-0000-0000-0000-000000000000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2752053958" sldId="2147483660"/>
            <ac:spMk id="5" creationId="{00000000-0000-0000-0000-000000000000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2752053958" sldId="2147483660"/>
            <ac:spMk id="6" creationId="{00000000-0000-0000-0000-000000000000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2752053958" sldId="2147483660"/>
            <ac:spMk id="16" creationId="{00000000-0000-0000-0000-000000000000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2752053958" sldId="2147483660"/>
            <ac:spMk id="17" creationId="{00000000-0000-0000-0000-000000000000}"/>
          </ac:spMkLst>
        </pc:sp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2752053958" sldId="2147483660"/>
            <pc:sldLayoutMk cId="3970739029" sldId="2147483661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3970739029" sldId="2147483661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3970739029" sldId="2147483661"/>
              <ac:spMk id="3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2752053958" sldId="2147483660"/>
            <pc:sldLayoutMk cId="3987564110" sldId="2147483662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3987564110" sldId="2147483662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3987564110" sldId="2147483662"/>
              <ac:spMk id="3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331414851" sldId="2147483663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331414851" sldId="2147483663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331414851" sldId="2147483663"/>
              <ac:spMk id="4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331414851" sldId="2147483663"/>
              <ac:spMk id="8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2557537296" sldId="2147483664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2557537296" sldId="2147483664"/>
              <ac:spMk id="6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2752053958" sldId="2147483660"/>
            <pc:sldLayoutMk cId="2393569308" sldId="2147483741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2393569308" sldId="2147483741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2393569308" sldId="2147483741"/>
              <ac:spMk id="3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2752053958" sldId="2147483660"/>
            <pc:sldLayoutMk cId="1434609598" sldId="2147483754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1434609598" sldId="2147483754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1434609598" sldId="2147483754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1434609598" sldId="2147483754"/>
              <ac:spMk id="4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1434609598" sldId="2147483754"/>
              <ac:spMk id="5" creationId="{7E5A5017-8E5B-44BC-8D05-1C74F9CCA1C8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2752053958" sldId="2147483660"/>
              <pc:sldLayoutMk cId="1434609598" sldId="2147483754"/>
              <ac:spMk id="6" creationId="{83EC7453-BC30-4BEF-A42C-2BAA36B6E981}"/>
            </ac:spMkLst>
          </pc:spChg>
        </pc:sldLayoutChg>
      </pc:sldMasterChg>
      <pc:sldMasterChg chg="modSp modSldLayout">
        <pc:chgData name="Hyatt, Jacob E CDT 2025" userId="8b9d417a-8c46-4136-87d3-9b6e2d7ca5cb" providerId="ADAL" clId="{B086A1A3-8BA1-47BB-862F-953781F9A921}" dt="2024-10-09T03:09:57.355" v="8"/>
        <pc:sldMasterMkLst>
          <pc:docMk/>
          <pc:sldMasterMk cId="3585141051" sldId="2147483666"/>
        </pc:sldMasterMkLst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3585141051" sldId="2147483666"/>
            <ac:spMk id="4" creationId="{79ED688B-6D8F-4A07-AF90-ECD710EF3061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3585141051" sldId="2147483666"/>
            <ac:spMk id="5" creationId="{35F79FA0-C795-44E4-AA9A-BBC1CDE4F6EC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3585141051" sldId="2147483666"/>
            <ac:spMk id="6" creationId="{5E5828D2-F6F5-4DA6-AEAE-680AD9311510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3585141051" sldId="2147483666"/>
            <ac:spMk id="8" creationId="{CC83C155-566E-4374-B6F5-FDF8EB9B10BC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3585141051" sldId="2147483666"/>
            <ac:spMk id="11" creationId="{6B7FB55F-6A40-4A91-97F4-23AAF85929EF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3585141051" sldId="2147483666"/>
            <ac:spMk id="1026" creationId="{817798AB-776E-44D5-9F2F-31723403FCE9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asterMk cId="3585141051" sldId="2147483666"/>
            <ac:picMk id="1030" creationId="{1F912D4C-3706-4950-A6AE-85FC111071E1}"/>
          </ac:picMkLst>
        </pc:pic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56552828" sldId="2147483667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56552828" sldId="2147483667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56552828" sldId="2147483667"/>
              <ac:spMk id="3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3624264172" sldId="2147483668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3624264172" sldId="2147483668"/>
              <ac:spMk id="2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1118130275" sldId="2147483669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1118130275" sldId="2147483669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1118130275" sldId="2147483669"/>
              <ac:spMk id="3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1818996091" sldId="2147483670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1818996091" sldId="2147483670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1818996091" sldId="2147483670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1818996091" sldId="2147483670"/>
              <ac:spMk id="4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4221581741" sldId="2147483671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4221581741" sldId="2147483671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4221581741" sldId="2147483671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4221581741" sldId="2147483671"/>
              <ac:spMk id="4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4221581741" sldId="2147483671"/>
              <ac:spMk id="5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4221581741" sldId="2147483671"/>
              <ac:spMk id="6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751368448" sldId="2147483672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751368448" sldId="2147483672"/>
              <ac:spMk id="2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2552348041" sldId="2147483674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2552348041" sldId="2147483674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2552348041" sldId="2147483674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2552348041" sldId="2147483674"/>
              <ac:spMk id="4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904473376" sldId="2147483675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904473376" sldId="2147483675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904473376" sldId="2147483675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904473376" sldId="2147483675"/>
              <ac:spMk id="4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492001271" sldId="2147483676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492001271" sldId="2147483676"/>
              <ac:spMk id="2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3585141051" sldId="2147483666"/>
            <pc:sldLayoutMk cId="359844511" sldId="2147483677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359844511" sldId="2147483677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3585141051" sldId="2147483666"/>
              <pc:sldLayoutMk cId="359844511" sldId="2147483677"/>
              <ac:spMk id="3" creationId="{00000000-0000-0000-0000-000000000000}"/>
            </ac:spMkLst>
          </pc:spChg>
        </pc:sldLayoutChg>
      </pc:sldMasterChg>
      <pc:sldMasterChg chg="modSp modSldLayout">
        <pc:chgData name="Hyatt, Jacob E CDT 2025" userId="8b9d417a-8c46-4136-87d3-9b6e2d7ca5cb" providerId="ADAL" clId="{B086A1A3-8BA1-47BB-862F-953781F9A921}" dt="2024-10-09T03:09:57.355" v="8"/>
        <pc:sldMasterMkLst>
          <pc:docMk/>
          <pc:sldMasterMk cId="97622574" sldId="2147483707"/>
        </pc:sldMasterMkLst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97622574" sldId="2147483707"/>
            <ac:spMk id="1026" creationId="{00000000-0000-0000-0000-000000000000}"/>
          </ac:spMkLst>
        </pc:spChg>
        <pc:grpChg chg="mod">
          <ac:chgData name="Hyatt, Jacob E CDT 2025" userId="8b9d417a-8c46-4136-87d3-9b6e2d7ca5cb" providerId="ADAL" clId="{B086A1A3-8BA1-47BB-862F-953781F9A921}" dt="2024-10-09T03:09:57.355" v="8"/>
          <ac:grpSpMkLst>
            <pc:docMk/>
            <pc:sldMasterMk cId="97622574" sldId="2147483707"/>
            <ac:grpSpMk id="5" creationId="{B4B655CC-4ECF-4B11-9C8D-DFBA6D3FEC37}"/>
          </ac:grpSpMkLst>
        </pc:gr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asterMk cId="97622574" sldId="2147483707"/>
            <ac:picMk id="6" creationId="{72358B5C-1A1D-4430-82AA-71DAFDF5E4B2}"/>
          </ac:picMkLst>
        </pc:pic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asterMk cId="97622574" sldId="2147483707"/>
            <ac:picMk id="7" creationId="{78751882-5C37-4ACF-A490-79594E6B6DD8}"/>
          </ac:picMkLst>
        </pc:pic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1495062256" sldId="2147483708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495062256" sldId="2147483708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495062256" sldId="2147483708"/>
              <ac:spMk id="3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3838186281" sldId="2147483709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838186281" sldId="2147483709"/>
              <ac:spMk id="2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3759315830" sldId="2147483710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759315830" sldId="2147483710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759315830" sldId="2147483710"/>
              <ac:spMk id="3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1056133050" sldId="2147483711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056133050" sldId="2147483711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056133050" sldId="2147483711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056133050" sldId="2147483711"/>
              <ac:spMk id="4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2030484593" sldId="2147483712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030484593" sldId="2147483712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030484593" sldId="2147483712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030484593" sldId="2147483712"/>
              <ac:spMk id="4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030484593" sldId="2147483712"/>
              <ac:spMk id="5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030484593" sldId="2147483712"/>
              <ac:spMk id="6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1337735431" sldId="2147483713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337735431" sldId="2147483713"/>
              <ac:spMk id="2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3110689020" sldId="2147483715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110689020" sldId="2147483715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110689020" sldId="2147483715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110689020" sldId="2147483715"/>
              <ac:spMk id="4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2331502403" sldId="2147483716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331502403" sldId="2147483716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331502403" sldId="2147483716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331502403" sldId="2147483716"/>
              <ac:spMk id="4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3038649485" sldId="2147483717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038649485" sldId="2147483717"/>
              <ac:spMk id="2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3804478338" sldId="2147483718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804478338" sldId="2147483718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804478338" sldId="2147483718"/>
              <ac:spMk id="3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856030103" sldId="2147483719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856030103" sldId="2147483719"/>
              <ac:spMk id="4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856030103" sldId="2147483719"/>
              <ac:spMk id="5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856030103" sldId="2147483719"/>
              <ac:spMk id="6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856030103" sldId="2147483719"/>
              <ac:spMk id="10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3383010436" sldId="2147483720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383010436" sldId="2147483720"/>
              <ac:spMk id="4" creationId="{19E3F228-4489-4674-83F3-94D0EF4E5195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383010436" sldId="2147483720"/>
              <ac:spMk id="7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383010436" sldId="2147483720"/>
              <ac:spMk id="8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4176033175" sldId="2147483721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4176033175" sldId="2147483721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4176033175" sldId="2147483721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4176033175" sldId="2147483721"/>
              <ac:spMk id="4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4176033175" sldId="2147483721"/>
              <ac:spMk id="5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4176033175" sldId="2147483721"/>
              <ac:spMk id="6" creationId="{6D64AEC7-1795-4828-B55B-E83891933C22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3287608475" sldId="2147483722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287608475" sldId="2147483722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287608475" sldId="2147483722"/>
              <ac:spMk id="5" creationId="{B938D0EE-E90E-459C-B085-6EE5EEF18387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287608475" sldId="2147483722"/>
              <ac:spMk id="10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2535163072" sldId="2147483723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535163072" sldId="2147483723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535163072" sldId="2147483723"/>
              <ac:spMk id="5" creationId="{DCF775B8-4B75-4C6B-A99C-C43F0C5977CE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535163072" sldId="2147483723"/>
              <ac:spMk id="10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3692615627" sldId="2147483724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692615627" sldId="2147483724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692615627" sldId="2147483724"/>
              <ac:spMk id="5" creationId="{0824D2E9-13E3-492A-A85F-32FC53FAF195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692615627" sldId="2147483724"/>
              <ac:spMk id="10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3885849559" sldId="2147483725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885849559" sldId="2147483725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885849559" sldId="2147483725"/>
              <ac:spMk id="5" creationId="{E7CC7F3F-C831-41B5-8D67-C44E8C2FB769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3885849559" sldId="2147483725"/>
              <ac:spMk id="10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239279861" sldId="2147483726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39279861" sldId="2147483726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39279861" sldId="2147483726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39279861" sldId="2147483726"/>
              <ac:spMk id="4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39279861" sldId="2147483726"/>
              <ac:spMk id="5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1123129158" sldId="2147483727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123129158" sldId="2147483727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123129158" sldId="2147483727"/>
              <ac:spMk id="4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123129158" sldId="2147483727"/>
              <ac:spMk id="7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1367186066" sldId="2147483728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367186066" sldId="2147483728"/>
              <ac:spMk id="5" creationId="{AE7A0ABE-FF18-4A1F-A35D-C83CF162D869}"/>
            </ac:spMkLst>
          </pc:spChg>
          <pc:picChg chg="mod">
            <ac:chgData name="Hyatt, Jacob E CDT 2025" userId="8b9d417a-8c46-4136-87d3-9b6e2d7ca5cb" providerId="ADAL" clId="{B086A1A3-8BA1-47BB-862F-953781F9A921}" dt="2024-10-09T03:09:57.355" v="8"/>
            <ac:picMkLst>
              <pc:docMk/>
              <pc:sldMasterMk cId="97622574" sldId="2147483707"/>
              <pc:sldLayoutMk cId="1367186066" sldId="2147483728"/>
              <ac:picMk id="2" creationId="{D82BA657-CE44-4C0F-80D4-773BD8F531D5}"/>
            </ac:picMkLst>
          </pc:pic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2044267297" sldId="2147483729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044267297" sldId="2147483729"/>
              <ac:spMk id="4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044267297" sldId="2147483729"/>
              <ac:spMk id="5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044267297" sldId="2147483729"/>
              <ac:spMk id="6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2044267297" sldId="2147483729"/>
              <ac:spMk id="7" creationId="{09A3735B-DB15-4EA0-9FED-474551CB58C5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97622574" sldId="2147483707"/>
            <pc:sldLayoutMk cId="1575564220" sldId="2147483730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575564220" sldId="2147483730"/>
              <ac:spMk id="6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97622574" sldId="2147483707"/>
              <pc:sldLayoutMk cId="1575564220" sldId="2147483730"/>
              <ac:spMk id="10" creationId="{00000000-0000-0000-0000-000000000000}"/>
            </ac:spMkLst>
          </pc:spChg>
        </pc:sldLayoutChg>
      </pc:sldMasterChg>
      <pc:sldMasterChg chg="modSp modSldLayout">
        <pc:chgData name="Hyatt, Jacob E CDT 2025" userId="8b9d417a-8c46-4136-87d3-9b6e2d7ca5cb" providerId="ADAL" clId="{B086A1A3-8BA1-47BB-862F-953781F9A921}" dt="2024-10-09T03:09:57.355" v="8"/>
        <pc:sldMasterMkLst>
          <pc:docMk/>
          <pc:sldMasterMk cId="434566189" sldId="2147483742"/>
        </pc:sldMasterMkLst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434566189" sldId="2147483742"/>
            <ac:spMk id="4" creationId="{79ED688B-6D8F-4A07-AF90-ECD710EF3061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434566189" sldId="2147483742"/>
            <ac:spMk id="5" creationId="{35F79FA0-C795-44E4-AA9A-BBC1CDE4F6EC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434566189" sldId="2147483742"/>
            <ac:spMk id="6" creationId="{5E5828D2-F6F5-4DA6-AEAE-680AD9311510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434566189" sldId="2147483742"/>
            <ac:spMk id="8" creationId="{CC83C155-566E-4374-B6F5-FDF8EB9B10BC}"/>
          </ac:spMkLst>
        </pc:spChg>
        <pc:spChg chg="mod">
          <ac:chgData name="Hyatt, Jacob E CDT 2025" userId="8b9d417a-8c46-4136-87d3-9b6e2d7ca5cb" providerId="ADAL" clId="{B086A1A3-8BA1-47BB-862F-953781F9A921}" dt="2024-10-09T03:09:57.355" v="8"/>
          <ac:spMkLst>
            <pc:docMk/>
            <pc:sldMasterMk cId="434566189" sldId="2147483742"/>
            <ac:spMk id="1026" creationId="{817798AB-776E-44D5-9F2F-31723403FCE9}"/>
          </ac:spMkLst>
        </pc:spChg>
        <pc:picChg chg="mod">
          <ac:chgData name="Hyatt, Jacob E CDT 2025" userId="8b9d417a-8c46-4136-87d3-9b6e2d7ca5cb" providerId="ADAL" clId="{B086A1A3-8BA1-47BB-862F-953781F9A921}" dt="2024-10-09T03:09:57.355" v="8"/>
          <ac:picMkLst>
            <pc:docMk/>
            <pc:sldMasterMk cId="434566189" sldId="2147483742"/>
            <ac:picMk id="1030" creationId="{1F912D4C-3706-4950-A6AE-85FC111071E1}"/>
          </ac:picMkLst>
        </pc:pic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434566189" sldId="2147483742"/>
            <pc:sldLayoutMk cId="1719302737" sldId="2147483743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1719302737" sldId="2147483743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1719302737" sldId="2147483743"/>
              <ac:spMk id="3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434566189" sldId="2147483742"/>
            <pc:sldLayoutMk cId="104505584" sldId="2147483744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104505584" sldId="2147483744"/>
              <ac:spMk id="2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434566189" sldId="2147483742"/>
            <pc:sldLayoutMk cId="3789261103" sldId="2147483745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3789261103" sldId="2147483745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3789261103" sldId="2147483745"/>
              <ac:spMk id="3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434566189" sldId="2147483742"/>
            <pc:sldLayoutMk cId="3851850951" sldId="2147483746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3851850951" sldId="2147483746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3851850951" sldId="2147483746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3851850951" sldId="2147483746"/>
              <ac:spMk id="4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434566189" sldId="2147483742"/>
            <pc:sldLayoutMk cId="481891148" sldId="2147483747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481891148" sldId="2147483747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481891148" sldId="2147483747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481891148" sldId="2147483747"/>
              <ac:spMk id="4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481891148" sldId="2147483747"/>
              <ac:spMk id="5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481891148" sldId="2147483747"/>
              <ac:spMk id="6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434566189" sldId="2147483742"/>
            <pc:sldLayoutMk cId="2860253716" sldId="2147483748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2860253716" sldId="2147483748"/>
              <ac:spMk id="2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434566189" sldId="2147483742"/>
            <pc:sldLayoutMk cId="1482787605" sldId="2147483750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1482787605" sldId="2147483750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1482787605" sldId="2147483750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1482787605" sldId="2147483750"/>
              <ac:spMk id="4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434566189" sldId="2147483742"/>
            <pc:sldLayoutMk cId="3113220837" sldId="2147483751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3113220837" sldId="2147483751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3113220837" sldId="2147483751"/>
              <ac:spMk id="3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3113220837" sldId="2147483751"/>
              <ac:spMk id="4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434566189" sldId="2147483742"/>
            <pc:sldLayoutMk cId="2407337113" sldId="2147483752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2407337113" sldId="2147483752"/>
              <ac:spMk id="2" creationId="{00000000-0000-0000-0000-000000000000}"/>
            </ac:spMkLst>
          </pc:spChg>
        </pc:sldLayoutChg>
        <pc:sldLayoutChg chg="modSp">
          <pc:chgData name="Hyatt, Jacob E CDT 2025" userId="8b9d417a-8c46-4136-87d3-9b6e2d7ca5cb" providerId="ADAL" clId="{B086A1A3-8BA1-47BB-862F-953781F9A921}" dt="2024-10-09T03:09:57.355" v="8"/>
          <pc:sldLayoutMkLst>
            <pc:docMk/>
            <pc:sldMasterMk cId="434566189" sldId="2147483742"/>
            <pc:sldLayoutMk cId="744267065" sldId="2147483753"/>
          </pc:sldLayoutMkLst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744267065" sldId="2147483753"/>
              <ac:spMk id="2" creationId="{00000000-0000-0000-0000-000000000000}"/>
            </ac:spMkLst>
          </pc:spChg>
          <pc:spChg chg="mod">
            <ac:chgData name="Hyatt, Jacob E CDT 2025" userId="8b9d417a-8c46-4136-87d3-9b6e2d7ca5cb" providerId="ADAL" clId="{B086A1A3-8BA1-47BB-862F-953781F9A921}" dt="2024-10-09T03:09:57.355" v="8"/>
            <ac:spMkLst>
              <pc:docMk/>
              <pc:sldMasterMk cId="434566189" sldId="2147483742"/>
              <pc:sldLayoutMk cId="744267065" sldId="2147483753"/>
              <ac:spMk id="3" creationId="{00000000-0000-0000-0000-000000000000}"/>
            </ac:spMkLst>
          </pc:spChg>
        </pc:sldLayoutChg>
      </pc:sldMasterChg>
    </pc:docChg>
  </pc:docChgLst>
  <pc:docChgLst>
    <pc:chgData name="Hyatt, Jacob E CDT 2025" userId="S::jacob.hyatt@westpoint.edu::8b9d417a-8c46-4136-87d3-9b6e2d7ca5cb" providerId="AD" clId="Web-{7FDB398D-D948-519A-E1D8-2E07833D4F3A}"/>
    <pc:docChg chg="modSld sldOrd">
      <pc:chgData name="Hyatt, Jacob E CDT 2025" userId="S::jacob.hyatt@westpoint.edu::8b9d417a-8c46-4136-87d3-9b6e2d7ca5cb" providerId="AD" clId="Web-{7FDB398D-D948-519A-E1D8-2E07833D4F3A}" dt="2024-10-10T16:21:52.419" v="11" actId="20577"/>
      <pc:docMkLst>
        <pc:docMk/>
      </pc:docMkLst>
      <pc:sldChg chg="modSp">
        <pc:chgData name="Hyatt, Jacob E CDT 2025" userId="S::jacob.hyatt@westpoint.edu::8b9d417a-8c46-4136-87d3-9b6e2d7ca5cb" providerId="AD" clId="Web-{7FDB398D-D948-519A-E1D8-2E07833D4F3A}" dt="2024-10-10T16:21:44.981" v="7" actId="20577"/>
        <pc:sldMkLst>
          <pc:docMk/>
          <pc:sldMk cId="1466308264" sldId="7761"/>
        </pc:sldMkLst>
        <pc:spChg chg="mod">
          <ac:chgData name="Hyatt, Jacob E CDT 2025" userId="S::jacob.hyatt@westpoint.edu::8b9d417a-8c46-4136-87d3-9b6e2d7ca5cb" providerId="AD" clId="Web-{7FDB398D-D948-519A-E1D8-2E07833D4F3A}" dt="2024-10-10T16:21:43.669" v="6" actId="20577"/>
          <ac:spMkLst>
            <pc:docMk/>
            <pc:sldMk cId="1466308264" sldId="7761"/>
            <ac:spMk id="5" creationId="{5C4B43E6-194E-E6B3-EF9C-7B0C77792A6A}"/>
          </ac:spMkLst>
        </pc:spChg>
        <pc:spChg chg="mod">
          <ac:chgData name="Hyatt, Jacob E CDT 2025" userId="S::jacob.hyatt@westpoint.edu::8b9d417a-8c46-4136-87d3-9b6e2d7ca5cb" providerId="AD" clId="Web-{7FDB398D-D948-519A-E1D8-2E07833D4F3A}" dt="2024-10-10T16:21:40.981" v="5" actId="20577"/>
          <ac:spMkLst>
            <pc:docMk/>
            <pc:sldMk cId="1466308264" sldId="7761"/>
            <ac:spMk id="7" creationId="{7928836C-A1D4-CE72-A850-E38A635D8A9C}"/>
          </ac:spMkLst>
        </pc:spChg>
        <pc:spChg chg="mod">
          <ac:chgData name="Hyatt, Jacob E CDT 2025" userId="S::jacob.hyatt@westpoint.edu::8b9d417a-8c46-4136-87d3-9b6e2d7ca5cb" providerId="AD" clId="Web-{7FDB398D-D948-519A-E1D8-2E07833D4F3A}" dt="2024-10-10T16:21:44.981" v="7" actId="20577"/>
          <ac:spMkLst>
            <pc:docMk/>
            <pc:sldMk cId="1466308264" sldId="7761"/>
            <ac:spMk id="9" creationId="{BC41C5F6-A087-3BB6-5CA8-E1D7EBF9E8B9}"/>
          </ac:spMkLst>
        </pc:spChg>
        <pc:spChg chg="mod">
          <ac:chgData name="Hyatt, Jacob E CDT 2025" userId="S::jacob.hyatt@westpoint.edu::8b9d417a-8c46-4136-87d3-9b6e2d7ca5cb" providerId="AD" clId="Web-{7FDB398D-D948-519A-E1D8-2E07833D4F3A}" dt="2024-10-10T16:21:39.700" v="4" actId="20577"/>
          <ac:spMkLst>
            <pc:docMk/>
            <pc:sldMk cId="1466308264" sldId="7761"/>
            <ac:spMk id="15" creationId="{A08982D0-F958-96B1-78FD-63D3D65B68F8}"/>
          </ac:spMkLst>
        </pc:spChg>
      </pc:sldChg>
      <pc:sldChg chg="modSp">
        <pc:chgData name="Hyatt, Jacob E CDT 2025" userId="S::jacob.hyatt@westpoint.edu::8b9d417a-8c46-4136-87d3-9b6e2d7ca5cb" providerId="AD" clId="Web-{7FDB398D-D948-519A-E1D8-2E07833D4F3A}" dt="2024-10-10T16:21:52.419" v="11" actId="20577"/>
        <pc:sldMkLst>
          <pc:docMk/>
          <pc:sldMk cId="2095283554" sldId="7772"/>
        </pc:sldMkLst>
        <pc:spChg chg="mod">
          <ac:chgData name="Hyatt, Jacob E CDT 2025" userId="S::jacob.hyatt@westpoint.edu::8b9d417a-8c46-4136-87d3-9b6e2d7ca5cb" providerId="AD" clId="Web-{7FDB398D-D948-519A-E1D8-2E07833D4F3A}" dt="2024-10-10T16:21:49.310" v="8" actId="20577"/>
          <ac:spMkLst>
            <pc:docMk/>
            <pc:sldMk cId="2095283554" sldId="7772"/>
            <ac:spMk id="6" creationId="{3BC8FAAC-7560-53D7-4D33-70FA59472155}"/>
          </ac:spMkLst>
        </pc:spChg>
        <pc:spChg chg="mod">
          <ac:chgData name="Hyatt, Jacob E CDT 2025" userId="S::jacob.hyatt@westpoint.edu::8b9d417a-8c46-4136-87d3-9b6e2d7ca5cb" providerId="AD" clId="Web-{7FDB398D-D948-519A-E1D8-2E07833D4F3A}" dt="2024-10-10T14:41:38.073" v="1" actId="20577"/>
          <ac:spMkLst>
            <pc:docMk/>
            <pc:sldMk cId="2095283554" sldId="7772"/>
            <ac:spMk id="32" creationId="{0597F1AB-115F-7362-68F2-A94B8754944C}"/>
          </ac:spMkLst>
        </pc:spChg>
        <pc:spChg chg="mod">
          <ac:chgData name="Hyatt, Jacob E CDT 2025" userId="S::jacob.hyatt@westpoint.edu::8b9d417a-8c46-4136-87d3-9b6e2d7ca5cb" providerId="AD" clId="Web-{7FDB398D-D948-519A-E1D8-2E07833D4F3A}" dt="2024-10-10T16:21:50.403" v="9" actId="20577"/>
          <ac:spMkLst>
            <pc:docMk/>
            <pc:sldMk cId="2095283554" sldId="7772"/>
            <ac:spMk id="33" creationId="{190E99BE-289F-CCB6-62D8-558922FD68CF}"/>
          </ac:spMkLst>
        </pc:spChg>
        <pc:spChg chg="mod">
          <ac:chgData name="Hyatt, Jacob E CDT 2025" userId="S::jacob.hyatt@westpoint.edu::8b9d417a-8c46-4136-87d3-9b6e2d7ca5cb" providerId="AD" clId="Web-{7FDB398D-D948-519A-E1D8-2E07833D4F3A}" dt="2024-10-10T16:21:50.966" v="10" actId="20577"/>
          <ac:spMkLst>
            <pc:docMk/>
            <pc:sldMk cId="2095283554" sldId="7772"/>
            <ac:spMk id="36" creationId="{7E87116A-081A-6964-2ED2-8D133776635F}"/>
          </ac:spMkLst>
        </pc:spChg>
        <pc:spChg chg="mod">
          <ac:chgData name="Hyatt, Jacob E CDT 2025" userId="S::jacob.hyatt@westpoint.edu::8b9d417a-8c46-4136-87d3-9b6e2d7ca5cb" providerId="AD" clId="Web-{7FDB398D-D948-519A-E1D8-2E07833D4F3A}" dt="2024-10-10T16:21:52.419" v="11" actId="20577"/>
          <ac:spMkLst>
            <pc:docMk/>
            <pc:sldMk cId="2095283554" sldId="7772"/>
            <ac:spMk id="54" creationId="{EE81B929-3DA0-A73D-D89A-434891296C2E}"/>
          </ac:spMkLst>
        </pc:spChg>
      </pc:sldChg>
      <pc:sldChg chg="ord">
        <pc:chgData name="Hyatt, Jacob E CDT 2025" userId="S::jacob.hyatt@westpoint.edu::8b9d417a-8c46-4136-87d3-9b6e2d7ca5cb" providerId="AD" clId="Web-{7FDB398D-D948-519A-E1D8-2E07833D4F3A}" dt="2024-10-10T15:53:26.879" v="3"/>
        <pc:sldMkLst>
          <pc:docMk/>
          <pc:sldMk cId="998701624" sldId="7774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4A293B-7898-496A-B128-4A4E2382FA8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1DFA1B-7AAE-4DCD-A40F-92AAF9C68E05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CFEE3B5E-2D64-4391-B962-38023D3020C3}" type="parTrans" cxnId="{A7F89FAD-171A-42C9-B740-6762025E272F}">
      <dgm:prSet/>
      <dgm:spPr/>
      <dgm:t>
        <a:bodyPr/>
        <a:lstStyle/>
        <a:p>
          <a:endParaRPr lang="en-US"/>
        </a:p>
      </dgm:t>
    </dgm:pt>
    <dgm:pt modelId="{990DCC0B-5CBE-4EC6-88E7-07458F6CCDA5}" type="sibTrans" cxnId="{A7F89FAD-171A-42C9-B740-6762025E272F}">
      <dgm:prSet/>
      <dgm:spPr/>
      <dgm:t>
        <a:bodyPr/>
        <a:lstStyle/>
        <a:p>
          <a:endParaRPr lang="en-US"/>
        </a:p>
      </dgm:t>
    </dgm:pt>
    <dgm:pt modelId="{6AF5079F-A937-4257-9055-538520D37F9D}">
      <dgm:prSet phldrT="[Text]"/>
      <dgm:spPr/>
      <dgm:t>
        <a:bodyPr/>
        <a:lstStyle/>
        <a:p>
          <a:r>
            <a:rPr lang="en-US" dirty="0"/>
            <a:t>4</a:t>
          </a:r>
        </a:p>
      </dgm:t>
    </dgm:pt>
    <dgm:pt modelId="{98B6C4E0-2368-4AB0-91BF-3ABD65998B34}" type="parTrans" cxnId="{7AC94A01-95E5-48DD-A2AF-F05C585E7C89}">
      <dgm:prSet/>
      <dgm:spPr/>
      <dgm:t>
        <a:bodyPr/>
        <a:lstStyle/>
        <a:p>
          <a:endParaRPr lang="en-US"/>
        </a:p>
      </dgm:t>
    </dgm:pt>
    <dgm:pt modelId="{EF4C4AE7-AF9A-4544-BBF9-7BA1E8A91BF2}" type="sibTrans" cxnId="{7AC94A01-95E5-48DD-A2AF-F05C585E7C89}">
      <dgm:prSet/>
      <dgm:spPr/>
      <dgm:t>
        <a:bodyPr/>
        <a:lstStyle/>
        <a:p>
          <a:endParaRPr lang="en-US"/>
        </a:p>
      </dgm:t>
    </dgm:pt>
    <dgm:pt modelId="{26FB8E3E-FD8F-44FC-9944-BD2E9F6563F4}">
      <dgm:prSet/>
      <dgm:spPr/>
      <dgm:t>
        <a:bodyPr/>
        <a:lstStyle/>
        <a:p>
          <a:r>
            <a:rPr lang="en-US" dirty="0"/>
            <a:t>2</a:t>
          </a:r>
        </a:p>
      </dgm:t>
    </dgm:pt>
    <dgm:pt modelId="{AA97F4E7-3EFD-4719-9444-A8764F1DE84D}" type="parTrans" cxnId="{03E49F3C-D0F3-44D3-BF43-754A7BC18837}">
      <dgm:prSet/>
      <dgm:spPr/>
      <dgm:t>
        <a:bodyPr/>
        <a:lstStyle/>
        <a:p>
          <a:endParaRPr lang="en-US"/>
        </a:p>
      </dgm:t>
    </dgm:pt>
    <dgm:pt modelId="{23F85513-B166-41B3-B15A-AAE72EFD953C}" type="sibTrans" cxnId="{03E49F3C-D0F3-44D3-BF43-754A7BC18837}">
      <dgm:prSet/>
      <dgm:spPr/>
      <dgm:t>
        <a:bodyPr/>
        <a:lstStyle/>
        <a:p>
          <a:endParaRPr lang="en-US"/>
        </a:p>
      </dgm:t>
    </dgm:pt>
    <dgm:pt modelId="{493B8999-6F53-483E-AF12-0673512E46E6}">
      <dgm:prSet/>
      <dgm:spPr/>
      <dgm:t>
        <a:bodyPr/>
        <a:lstStyle/>
        <a:p>
          <a:r>
            <a:rPr lang="en-US" dirty="0"/>
            <a:t>5</a:t>
          </a:r>
        </a:p>
      </dgm:t>
    </dgm:pt>
    <dgm:pt modelId="{66CAFE6A-E110-43AB-A44E-1B46891B705B}" type="parTrans" cxnId="{2C9E0396-2E30-4C9E-BF83-383D5965D34C}">
      <dgm:prSet/>
      <dgm:spPr/>
      <dgm:t>
        <a:bodyPr/>
        <a:lstStyle/>
        <a:p>
          <a:endParaRPr lang="en-US"/>
        </a:p>
      </dgm:t>
    </dgm:pt>
    <dgm:pt modelId="{59BEC1A4-B79F-4248-90BB-44FAB85E4CE7}" type="sibTrans" cxnId="{2C9E0396-2E30-4C9E-BF83-383D5965D34C}">
      <dgm:prSet/>
      <dgm:spPr/>
      <dgm:t>
        <a:bodyPr/>
        <a:lstStyle/>
        <a:p>
          <a:endParaRPr lang="en-US"/>
        </a:p>
      </dgm:t>
    </dgm:pt>
    <dgm:pt modelId="{4AFE9355-CC97-4166-AAC6-1489B3C94D25}">
      <dgm:prSet/>
      <dgm:spPr/>
      <dgm:t>
        <a:bodyPr/>
        <a:lstStyle/>
        <a:p>
          <a:r>
            <a:rPr lang="en-US" dirty="0"/>
            <a:t>3</a:t>
          </a:r>
        </a:p>
      </dgm:t>
    </dgm:pt>
    <dgm:pt modelId="{FE2C37BA-E343-4C7E-8DC4-5F775AC45FB0}" type="parTrans" cxnId="{55234A68-8980-41ED-AD15-BD68C515D109}">
      <dgm:prSet/>
      <dgm:spPr/>
      <dgm:t>
        <a:bodyPr/>
        <a:lstStyle/>
        <a:p>
          <a:endParaRPr lang="en-US"/>
        </a:p>
      </dgm:t>
    </dgm:pt>
    <dgm:pt modelId="{CBF18A83-E15A-4C16-AB7C-36C374BE6D5D}" type="sibTrans" cxnId="{55234A68-8980-41ED-AD15-BD68C515D109}">
      <dgm:prSet/>
      <dgm:spPr/>
      <dgm:t>
        <a:bodyPr/>
        <a:lstStyle/>
        <a:p>
          <a:endParaRPr lang="en-US"/>
        </a:p>
      </dgm:t>
    </dgm:pt>
    <dgm:pt modelId="{D2988962-E6DD-46FD-89FE-6DA3E9894D87}">
      <dgm:prSet/>
      <dgm:spPr/>
      <dgm:t>
        <a:bodyPr/>
        <a:lstStyle/>
        <a:p>
          <a:r>
            <a:rPr lang="en-US" dirty="0"/>
            <a:t>6</a:t>
          </a:r>
        </a:p>
      </dgm:t>
    </dgm:pt>
    <dgm:pt modelId="{796AF78F-8057-4258-A9AC-F28A66FF12F0}" type="parTrans" cxnId="{7299F87B-DFBB-42BD-8F15-34BF9B784174}">
      <dgm:prSet/>
      <dgm:spPr/>
      <dgm:t>
        <a:bodyPr/>
        <a:lstStyle/>
        <a:p>
          <a:endParaRPr lang="en-US"/>
        </a:p>
      </dgm:t>
    </dgm:pt>
    <dgm:pt modelId="{295BC95C-3684-4D81-BA5F-744979C68EEE}" type="sibTrans" cxnId="{7299F87B-DFBB-42BD-8F15-34BF9B784174}">
      <dgm:prSet/>
      <dgm:spPr/>
      <dgm:t>
        <a:bodyPr/>
        <a:lstStyle/>
        <a:p>
          <a:endParaRPr lang="en-US"/>
        </a:p>
      </dgm:t>
    </dgm:pt>
    <dgm:pt modelId="{2DAE8D96-8CE0-43F5-B518-CF0B3A9A346D}">
      <dgm:prSet/>
      <dgm:spPr/>
      <dgm:t>
        <a:bodyPr/>
        <a:lstStyle/>
        <a:p>
          <a:r>
            <a:rPr lang="en-US" dirty="0"/>
            <a:t>Retrieve satellite imagery for AO - USGS and ARCGIS</a:t>
          </a:r>
        </a:p>
      </dgm:t>
    </dgm:pt>
    <dgm:pt modelId="{C6323638-4FB3-40FA-952C-87246EDCE614}" type="parTrans" cxnId="{700B7DF0-03EF-45E9-A495-FFAA1371F9B6}">
      <dgm:prSet/>
      <dgm:spPr/>
      <dgm:t>
        <a:bodyPr/>
        <a:lstStyle/>
        <a:p>
          <a:endParaRPr lang="en-US"/>
        </a:p>
      </dgm:t>
    </dgm:pt>
    <dgm:pt modelId="{BDD68E06-68D5-4485-B542-2684EDBB1D47}" type="sibTrans" cxnId="{700B7DF0-03EF-45E9-A495-FFAA1371F9B6}">
      <dgm:prSet/>
      <dgm:spPr/>
      <dgm:t>
        <a:bodyPr/>
        <a:lstStyle/>
        <a:p>
          <a:endParaRPr lang="en-US"/>
        </a:p>
      </dgm:t>
    </dgm:pt>
    <dgm:pt modelId="{B6C47780-56BB-45E9-B193-F744E4E35FDF}">
      <dgm:prSet/>
      <dgm:spPr/>
      <dgm:t>
        <a:bodyPr/>
        <a:lstStyle/>
        <a:p>
          <a:r>
            <a:rPr lang="en-US" dirty="0"/>
            <a:t>Generate node field over AO at provided step size - Python</a:t>
          </a:r>
        </a:p>
      </dgm:t>
    </dgm:pt>
    <dgm:pt modelId="{99A0F179-5E2D-4B87-B5D3-7C11F9C512FD}" type="parTrans" cxnId="{AB44FE21-63E8-4CCC-A6AE-B41E3B829F60}">
      <dgm:prSet/>
      <dgm:spPr/>
      <dgm:t>
        <a:bodyPr/>
        <a:lstStyle/>
        <a:p>
          <a:endParaRPr lang="en-US"/>
        </a:p>
      </dgm:t>
    </dgm:pt>
    <dgm:pt modelId="{526B5388-78CC-4DF1-8721-924B817A92E7}" type="sibTrans" cxnId="{AB44FE21-63E8-4CCC-A6AE-B41E3B829F60}">
      <dgm:prSet/>
      <dgm:spPr/>
      <dgm:t>
        <a:bodyPr/>
        <a:lstStyle/>
        <a:p>
          <a:endParaRPr lang="en-US"/>
        </a:p>
      </dgm:t>
    </dgm:pt>
    <dgm:pt modelId="{9CDCE631-4D51-4B53-9D93-826B8B4E5CA8}">
      <dgm:prSet/>
      <dgm:spPr/>
      <dgm:t>
        <a:bodyPr/>
        <a:lstStyle/>
        <a:p>
          <a:r>
            <a:rPr lang="en-US" dirty="0"/>
            <a:t>Generate detection and energy edge weights - Python</a:t>
          </a:r>
        </a:p>
      </dgm:t>
    </dgm:pt>
    <dgm:pt modelId="{6B5579C0-232A-4F52-9017-DBC3A2C50E51}" type="parTrans" cxnId="{00DCC536-224B-4779-BE40-9A1C95FB59B6}">
      <dgm:prSet/>
      <dgm:spPr/>
      <dgm:t>
        <a:bodyPr/>
        <a:lstStyle/>
        <a:p>
          <a:endParaRPr lang="en-US"/>
        </a:p>
      </dgm:t>
    </dgm:pt>
    <dgm:pt modelId="{C9DDE293-6091-4EF1-B044-E20B9188120D}" type="sibTrans" cxnId="{00DCC536-224B-4779-BE40-9A1C95FB59B6}">
      <dgm:prSet/>
      <dgm:spPr/>
      <dgm:t>
        <a:bodyPr/>
        <a:lstStyle/>
        <a:p>
          <a:endParaRPr lang="en-US"/>
        </a:p>
      </dgm:t>
    </dgm:pt>
    <dgm:pt modelId="{B45F7B7C-9BAC-417A-AEA6-6E593ED6FE1A}">
      <dgm:prSet/>
      <dgm:spPr/>
      <dgm:t>
        <a:bodyPr/>
        <a:lstStyle/>
        <a:p>
          <a:r>
            <a:rPr lang="en-US" dirty="0"/>
            <a:t>Write these weights and arcs to file - Python </a:t>
          </a:r>
        </a:p>
      </dgm:t>
    </dgm:pt>
    <dgm:pt modelId="{C536872B-9692-4724-AEE3-6A4AF251F5FC}" type="parTrans" cxnId="{8C43222A-3FEA-4B2A-B5FE-562CF0613446}">
      <dgm:prSet/>
      <dgm:spPr/>
      <dgm:t>
        <a:bodyPr/>
        <a:lstStyle/>
        <a:p>
          <a:endParaRPr lang="en-US"/>
        </a:p>
      </dgm:t>
    </dgm:pt>
    <dgm:pt modelId="{D9F4C332-CEA0-4A24-BE19-3249699DC3E5}" type="sibTrans" cxnId="{8C43222A-3FEA-4B2A-B5FE-562CF0613446}">
      <dgm:prSet/>
      <dgm:spPr/>
      <dgm:t>
        <a:bodyPr/>
        <a:lstStyle/>
        <a:p>
          <a:endParaRPr lang="en-US"/>
        </a:p>
      </dgm:t>
    </dgm:pt>
    <dgm:pt modelId="{1A3291B0-54DA-4B81-A48E-632EFB1EDF55}">
      <dgm:prSet/>
      <dgm:spPr/>
      <dgm:t>
        <a:bodyPr/>
        <a:lstStyle/>
        <a:p>
          <a:r>
            <a:rPr lang="en-US" dirty="0"/>
            <a:t>Utilize Gurobi to run multi-objective optimizer – Julia and </a:t>
          </a:r>
          <a:r>
            <a:rPr lang="en-US" dirty="0" err="1"/>
            <a:t>JuMP</a:t>
          </a:r>
          <a:endParaRPr lang="en-US" dirty="0"/>
        </a:p>
      </dgm:t>
    </dgm:pt>
    <dgm:pt modelId="{4DE1100D-58AC-4843-B46A-BB0DAA6BB42A}" type="parTrans" cxnId="{F9A1116F-BC6B-4056-9960-1A6019FF1769}">
      <dgm:prSet/>
      <dgm:spPr/>
      <dgm:t>
        <a:bodyPr/>
        <a:lstStyle/>
        <a:p>
          <a:endParaRPr lang="en-US"/>
        </a:p>
      </dgm:t>
    </dgm:pt>
    <dgm:pt modelId="{7CFBC0CF-DAC2-4C71-B200-33A29AAA6B17}" type="sibTrans" cxnId="{F9A1116F-BC6B-4056-9960-1A6019FF1769}">
      <dgm:prSet/>
      <dgm:spPr/>
      <dgm:t>
        <a:bodyPr/>
        <a:lstStyle/>
        <a:p>
          <a:endParaRPr lang="en-US"/>
        </a:p>
      </dgm:t>
    </dgm:pt>
    <dgm:pt modelId="{5311C505-F937-45AD-8F05-2CF039768DFB}">
      <dgm:prSet/>
      <dgm:spPr/>
      <dgm:t>
        <a:bodyPr/>
        <a:lstStyle/>
        <a:p>
          <a:r>
            <a:rPr lang="en-US" dirty="0"/>
            <a:t>Utilizing path generate statistics and imagery - Python</a:t>
          </a:r>
        </a:p>
      </dgm:t>
    </dgm:pt>
    <dgm:pt modelId="{8ABAE94A-B705-4C16-8675-E1FAA9ED65AF}" type="parTrans" cxnId="{8AAC7B47-C6EC-4C23-ADB6-81BDFA7E6A16}">
      <dgm:prSet/>
      <dgm:spPr/>
      <dgm:t>
        <a:bodyPr/>
        <a:lstStyle/>
        <a:p>
          <a:endParaRPr lang="en-US"/>
        </a:p>
      </dgm:t>
    </dgm:pt>
    <dgm:pt modelId="{D213F180-B99B-4A17-A4D2-75DD4440DE36}" type="sibTrans" cxnId="{8AAC7B47-C6EC-4C23-ADB6-81BDFA7E6A16}">
      <dgm:prSet/>
      <dgm:spPr/>
      <dgm:t>
        <a:bodyPr/>
        <a:lstStyle/>
        <a:p>
          <a:endParaRPr lang="en-US"/>
        </a:p>
      </dgm:t>
    </dgm:pt>
    <dgm:pt modelId="{8A795DFF-76A4-4D7F-BA4E-2B79795D1128}" type="pres">
      <dgm:prSet presAssocID="{F54A293B-7898-496A-B128-4A4E2382FA82}" presName="linearFlow" presStyleCnt="0">
        <dgm:presLayoutVars>
          <dgm:dir/>
          <dgm:animLvl val="lvl"/>
          <dgm:resizeHandles val="exact"/>
        </dgm:presLayoutVars>
      </dgm:prSet>
      <dgm:spPr/>
    </dgm:pt>
    <dgm:pt modelId="{C662149F-32AD-4E1E-99C8-6749313D21DE}" type="pres">
      <dgm:prSet presAssocID="{B81DFA1B-7AAE-4DCD-A40F-92AAF9C68E05}" presName="composite" presStyleCnt="0"/>
      <dgm:spPr/>
    </dgm:pt>
    <dgm:pt modelId="{8C8E966E-2D8D-4173-8A10-1A6D19984FB9}" type="pres">
      <dgm:prSet presAssocID="{B81DFA1B-7AAE-4DCD-A40F-92AAF9C68E05}" presName="parentText" presStyleLbl="alignNode1" presStyleIdx="0" presStyleCnt="6">
        <dgm:presLayoutVars>
          <dgm:chMax val="1"/>
          <dgm:bulletEnabled val="1"/>
        </dgm:presLayoutVars>
      </dgm:prSet>
      <dgm:spPr/>
    </dgm:pt>
    <dgm:pt modelId="{F19ACD6E-56CC-47B4-BD1B-3BCA3C0FC578}" type="pres">
      <dgm:prSet presAssocID="{B81DFA1B-7AAE-4DCD-A40F-92AAF9C68E05}" presName="descendantText" presStyleLbl="alignAcc1" presStyleIdx="0" presStyleCnt="6">
        <dgm:presLayoutVars>
          <dgm:bulletEnabled val="1"/>
        </dgm:presLayoutVars>
      </dgm:prSet>
      <dgm:spPr/>
    </dgm:pt>
    <dgm:pt modelId="{F958EF8B-E289-43CF-81AD-D8506BB4A869}" type="pres">
      <dgm:prSet presAssocID="{990DCC0B-5CBE-4EC6-88E7-07458F6CCDA5}" presName="sp" presStyleCnt="0"/>
      <dgm:spPr/>
    </dgm:pt>
    <dgm:pt modelId="{98F5F61C-E280-4ACB-BB34-E2510320EF30}" type="pres">
      <dgm:prSet presAssocID="{26FB8E3E-FD8F-44FC-9944-BD2E9F6563F4}" presName="composite" presStyleCnt="0"/>
      <dgm:spPr/>
    </dgm:pt>
    <dgm:pt modelId="{5A05EF76-F29C-40DC-9D51-F229C87B1B71}" type="pres">
      <dgm:prSet presAssocID="{26FB8E3E-FD8F-44FC-9944-BD2E9F6563F4}" presName="parentText" presStyleLbl="alignNode1" presStyleIdx="1" presStyleCnt="6">
        <dgm:presLayoutVars>
          <dgm:chMax val="1"/>
          <dgm:bulletEnabled val="1"/>
        </dgm:presLayoutVars>
      </dgm:prSet>
      <dgm:spPr/>
    </dgm:pt>
    <dgm:pt modelId="{417A34AE-E558-466C-9017-A50D362D72E5}" type="pres">
      <dgm:prSet presAssocID="{26FB8E3E-FD8F-44FC-9944-BD2E9F6563F4}" presName="descendantText" presStyleLbl="alignAcc1" presStyleIdx="1" presStyleCnt="6">
        <dgm:presLayoutVars>
          <dgm:bulletEnabled val="1"/>
        </dgm:presLayoutVars>
      </dgm:prSet>
      <dgm:spPr/>
    </dgm:pt>
    <dgm:pt modelId="{27A8D283-2BC6-4B17-8EB2-79CB46C4FF87}" type="pres">
      <dgm:prSet presAssocID="{23F85513-B166-41B3-B15A-AAE72EFD953C}" presName="sp" presStyleCnt="0"/>
      <dgm:spPr/>
    </dgm:pt>
    <dgm:pt modelId="{0FFEA6EE-156C-40A1-B6EE-212BEED83CDE}" type="pres">
      <dgm:prSet presAssocID="{4AFE9355-CC97-4166-AAC6-1489B3C94D25}" presName="composite" presStyleCnt="0"/>
      <dgm:spPr/>
    </dgm:pt>
    <dgm:pt modelId="{23F1B763-2CA4-4140-8BCA-4638B2C7B224}" type="pres">
      <dgm:prSet presAssocID="{4AFE9355-CC97-4166-AAC6-1489B3C94D25}" presName="parentText" presStyleLbl="alignNode1" presStyleIdx="2" presStyleCnt="6">
        <dgm:presLayoutVars>
          <dgm:chMax val="1"/>
          <dgm:bulletEnabled val="1"/>
        </dgm:presLayoutVars>
      </dgm:prSet>
      <dgm:spPr/>
    </dgm:pt>
    <dgm:pt modelId="{AD5444F5-7595-4F26-A1E9-EE2D6B1A8A08}" type="pres">
      <dgm:prSet presAssocID="{4AFE9355-CC97-4166-AAC6-1489B3C94D25}" presName="descendantText" presStyleLbl="alignAcc1" presStyleIdx="2" presStyleCnt="6">
        <dgm:presLayoutVars>
          <dgm:bulletEnabled val="1"/>
        </dgm:presLayoutVars>
      </dgm:prSet>
      <dgm:spPr/>
    </dgm:pt>
    <dgm:pt modelId="{E33185FE-7157-4092-9B09-0A827CC0DF4A}" type="pres">
      <dgm:prSet presAssocID="{CBF18A83-E15A-4C16-AB7C-36C374BE6D5D}" presName="sp" presStyleCnt="0"/>
      <dgm:spPr/>
    </dgm:pt>
    <dgm:pt modelId="{0FC2A49E-93B1-469F-ACF9-9B6502692B21}" type="pres">
      <dgm:prSet presAssocID="{6AF5079F-A937-4257-9055-538520D37F9D}" presName="composite" presStyleCnt="0"/>
      <dgm:spPr/>
    </dgm:pt>
    <dgm:pt modelId="{DC53F790-F47A-4371-8665-8AA32FFD0EF2}" type="pres">
      <dgm:prSet presAssocID="{6AF5079F-A937-4257-9055-538520D37F9D}" presName="parentText" presStyleLbl="alignNode1" presStyleIdx="3" presStyleCnt="6">
        <dgm:presLayoutVars>
          <dgm:chMax val="1"/>
          <dgm:bulletEnabled val="1"/>
        </dgm:presLayoutVars>
      </dgm:prSet>
      <dgm:spPr/>
    </dgm:pt>
    <dgm:pt modelId="{17F5C498-5972-42C6-A94E-89334B56A71C}" type="pres">
      <dgm:prSet presAssocID="{6AF5079F-A937-4257-9055-538520D37F9D}" presName="descendantText" presStyleLbl="alignAcc1" presStyleIdx="3" presStyleCnt="6">
        <dgm:presLayoutVars>
          <dgm:bulletEnabled val="1"/>
        </dgm:presLayoutVars>
      </dgm:prSet>
      <dgm:spPr/>
    </dgm:pt>
    <dgm:pt modelId="{F7286C30-F44E-434A-B130-95B29D774D0A}" type="pres">
      <dgm:prSet presAssocID="{EF4C4AE7-AF9A-4544-BBF9-7BA1E8A91BF2}" presName="sp" presStyleCnt="0"/>
      <dgm:spPr/>
    </dgm:pt>
    <dgm:pt modelId="{48340A5A-DE4A-4A46-A058-03781659CE2E}" type="pres">
      <dgm:prSet presAssocID="{493B8999-6F53-483E-AF12-0673512E46E6}" presName="composite" presStyleCnt="0"/>
      <dgm:spPr/>
    </dgm:pt>
    <dgm:pt modelId="{EA268B02-914B-424D-AAA0-DC4871DBC7B0}" type="pres">
      <dgm:prSet presAssocID="{493B8999-6F53-483E-AF12-0673512E46E6}" presName="parentText" presStyleLbl="alignNode1" presStyleIdx="4" presStyleCnt="6">
        <dgm:presLayoutVars>
          <dgm:chMax val="1"/>
          <dgm:bulletEnabled val="1"/>
        </dgm:presLayoutVars>
      </dgm:prSet>
      <dgm:spPr/>
    </dgm:pt>
    <dgm:pt modelId="{934A3C2D-52B4-4A7B-A06C-1598DF5E15A2}" type="pres">
      <dgm:prSet presAssocID="{493B8999-6F53-483E-AF12-0673512E46E6}" presName="descendantText" presStyleLbl="alignAcc1" presStyleIdx="4" presStyleCnt="6">
        <dgm:presLayoutVars>
          <dgm:bulletEnabled val="1"/>
        </dgm:presLayoutVars>
      </dgm:prSet>
      <dgm:spPr/>
    </dgm:pt>
    <dgm:pt modelId="{E5098B3B-1FB7-4871-A9DA-FA91710609D5}" type="pres">
      <dgm:prSet presAssocID="{59BEC1A4-B79F-4248-90BB-44FAB85E4CE7}" presName="sp" presStyleCnt="0"/>
      <dgm:spPr/>
    </dgm:pt>
    <dgm:pt modelId="{BCC24525-1815-40AC-ABF8-83030D3AF309}" type="pres">
      <dgm:prSet presAssocID="{D2988962-E6DD-46FD-89FE-6DA3E9894D87}" presName="composite" presStyleCnt="0"/>
      <dgm:spPr/>
    </dgm:pt>
    <dgm:pt modelId="{035B3AE7-C6DC-468D-848F-975E2E47DB9C}" type="pres">
      <dgm:prSet presAssocID="{D2988962-E6DD-46FD-89FE-6DA3E9894D87}" presName="parentText" presStyleLbl="alignNode1" presStyleIdx="5" presStyleCnt="6">
        <dgm:presLayoutVars>
          <dgm:chMax val="1"/>
          <dgm:bulletEnabled val="1"/>
        </dgm:presLayoutVars>
      </dgm:prSet>
      <dgm:spPr/>
    </dgm:pt>
    <dgm:pt modelId="{07EFEE82-0125-48AC-976F-69DAE208AE50}" type="pres">
      <dgm:prSet presAssocID="{D2988962-E6DD-46FD-89FE-6DA3E9894D87}" presName="descendantText" presStyleLbl="alignAcc1" presStyleIdx="5" presStyleCnt="6">
        <dgm:presLayoutVars>
          <dgm:bulletEnabled val="1"/>
        </dgm:presLayoutVars>
      </dgm:prSet>
      <dgm:spPr/>
    </dgm:pt>
  </dgm:ptLst>
  <dgm:cxnLst>
    <dgm:cxn modelId="{7AC94A01-95E5-48DD-A2AF-F05C585E7C89}" srcId="{F54A293B-7898-496A-B128-4A4E2382FA82}" destId="{6AF5079F-A937-4257-9055-538520D37F9D}" srcOrd="3" destOrd="0" parTransId="{98B6C4E0-2368-4AB0-91BF-3ABD65998B34}" sibTransId="{EF4C4AE7-AF9A-4544-BBF9-7BA1E8A91BF2}"/>
    <dgm:cxn modelId="{98BA380E-DE7D-42CD-A6A9-F459E077F21C}" type="presOf" srcId="{B81DFA1B-7AAE-4DCD-A40F-92AAF9C68E05}" destId="{8C8E966E-2D8D-4173-8A10-1A6D19984FB9}" srcOrd="0" destOrd="0" presId="urn:microsoft.com/office/officeart/2005/8/layout/chevron2"/>
    <dgm:cxn modelId="{23409018-8C24-4AEF-85A8-951A06852A2A}" type="presOf" srcId="{5311C505-F937-45AD-8F05-2CF039768DFB}" destId="{07EFEE82-0125-48AC-976F-69DAE208AE50}" srcOrd="0" destOrd="0" presId="urn:microsoft.com/office/officeart/2005/8/layout/chevron2"/>
    <dgm:cxn modelId="{DFA5D820-A0AE-4E38-B1B1-A4DB2A7824C9}" type="presOf" srcId="{2DAE8D96-8CE0-43F5-B518-CF0B3A9A346D}" destId="{F19ACD6E-56CC-47B4-BD1B-3BCA3C0FC578}" srcOrd="0" destOrd="0" presId="urn:microsoft.com/office/officeart/2005/8/layout/chevron2"/>
    <dgm:cxn modelId="{AB44FE21-63E8-4CCC-A6AE-B41E3B829F60}" srcId="{26FB8E3E-FD8F-44FC-9944-BD2E9F6563F4}" destId="{B6C47780-56BB-45E9-B193-F744E4E35FDF}" srcOrd="0" destOrd="0" parTransId="{99A0F179-5E2D-4B87-B5D3-7C11F9C512FD}" sibTransId="{526B5388-78CC-4DF1-8721-924B817A92E7}"/>
    <dgm:cxn modelId="{4B59AC28-CA21-431C-B2D6-5B099D24E422}" type="presOf" srcId="{B45F7B7C-9BAC-417A-AEA6-6E593ED6FE1A}" destId="{17F5C498-5972-42C6-A94E-89334B56A71C}" srcOrd="0" destOrd="0" presId="urn:microsoft.com/office/officeart/2005/8/layout/chevron2"/>
    <dgm:cxn modelId="{8C43222A-3FEA-4B2A-B5FE-562CF0613446}" srcId="{6AF5079F-A937-4257-9055-538520D37F9D}" destId="{B45F7B7C-9BAC-417A-AEA6-6E593ED6FE1A}" srcOrd="0" destOrd="0" parTransId="{C536872B-9692-4724-AEE3-6A4AF251F5FC}" sibTransId="{D9F4C332-CEA0-4A24-BE19-3249699DC3E5}"/>
    <dgm:cxn modelId="{00DCC536-224B-4779-BE40-9A1C95FB59B6}" srcId="{4AFE9355-CC97-4166-AAC6-1489B3C94D25}" destId="{9CDCE631-4D51-4B53-9D93-826B8B4E5CA8}" srcOrd="0" destOrd="0" parTransId="{6B5579C0-232A-4F52-9017-DBC3A2C50E51}" sibTransId="{C9DDE293-6091-4EF1-B044-E20B9188120D}"/>
    <dgm:cxn modelId="{03E49F3C-D0F3-44D3-BF43-754A7BC18837}" srcId="{F54A293B-7898-496A-B128-4A4E2382FA82}" destId="{26FB8E3E-FD8F-44FC-9944-BD2E9F6563F4}" srcOrd="1" destOrd="0" parTransId="{AA97F4E7-3EFD-4719-9444-A8764F1DE84D}" sibTransId="{23F85513-B166-41B3-B15A-AAE72EFD953C}"/>
    <dgm:cxn modelId="{9E4C6D5E-190F-4923-A201-6A62E4561C80}" type="presOf" srcId="{4AFE9355-CC97-4166-AAC6-1489B3C94D25}" destId="{23F1B763-2CA4-4140-8BCA-4638B2C7B224}" srcOrd="0" destOrd="0" presId="urn:microsoft.com/office/officeart/2005/8/layout/chevron2"/>
    <dgm:cxn modelId="{A11A2E43-259B-4524-8179-341345F27B97}" type="presOf" srcId="{B6C47780-56BB-45E9-B193-F744E4E35FDF}" destId="{417A34AE-E558-466C-9017-A50D362D72E5}" srcOrd="0" destOrd="0" presId="urn:microsoft.com/office/officeart/2005/8/layout/chevron2"/>
    <dgm:cxn modelId="{8AAC7B47-C6EC-4C23-ADB6-81BDFA7E6A16}" srcId="{D2988962-E6DD-46FD-89FE-6DA3E9894D87}" destId="{5311C505-F937-45AD-8F05-2CF039768DFB}" srcOrd="0" destOrd="0" parTransId="{8ABAE94A-B705-4C16-8675-E1FAA9ED65AF}" sibTransId="{D213F180-B99B-4A17-A4D2-75DD4440DE36}"/>
    <dgm:cxn modelId="{06B32C48-BDDA-46BC-89A3-D8885C00907C}" type="presOf" srcId="{493B8999-6F53-483E-AF12-0673512E46E6}" destId="{EA268B02-914B-424D-AAA0-DC4871DBC7B0}" srcOrd="0" destOrd="0" presId="urn:microsoft.com/office/officeart/2005/8/layout/chevron2"/>
    <dgm:cxn modelId="{55234A68-8980-41ED-AD15-BD68C515D109}" srcId="{F54A293B-7898-496A-B128-4A4E2382FA82}" destId="{4AFE9355-CC97-4166-AAC6-1489B3C94D25}" srcOrd="2" destOrd="0" parTransId="{FE2C37BA-E343-4C7E-8DC4-5F775AC45FB0}" sibTransId="{CBF18A83-E15A-4C16-AB7C-36C374BE6D5D}"/>
    <dgm:cxn modelId="{F9A1116F-BC6B-4056-9960-1A6019FF1769}" srcId="{493B8999-6F53-483E-AF12-0673512E46E6}" destId="{1A3291B0-54DA-4B81-A48E-632EFB1EDF55}" srcOrd="0" destOrd="0" parTransId="{4DE1100D-58AC-4843-B46A-BB0DAA6BB42A}" sibTransId="{7CFBC0CF-DAC2-4C71-B200-33A29AAA6B17}"/>
    <dgm:cxn modelId="{7299F87B-DFBB-42BD-8F15-34BF9B784174}" srcId="{F54A293B-7898-496A-B128-4A4E2382FA82}" destId="{D2988962-E6DD-46FD-89FE-6DA3E9894D87}" srcOrd="5" destOrd="0" parTransId="{796AF78F-8057-4258-A9AC-F28A66FF12F0}" sibTransId="{295BC95C-3684-4D81-BA5F-744979C68EEE}"/>
    <dgm:cxn modelId="{2BB3C482-4F3F-40F7-9C8D-C0B7298D8A2F}" type="presOf" srcId="{9CDCE631-4D51-4B53-9D93-826B8B4E5CA8}" destId="{AD5444F5-7595-4F26-A1E9-EE2D6B1A8A08}" srcOrd="0" destOrd="0" presId="urn:microsoft.com/office/officeart/2005/8/layout/chevron2"/>
    <dgm:cxn modelId="{6FFB6A8B-B18C-4BEF-8735-9CCDA64C9A2E}" type="presOf" srcId="{26FB8E3E-FD8F-44FC-9944-BD2E9F6563F4}" destId="{5A05EF76-F29C-40DC-9D51-F229C87B1B71}" srcOrd="0" destOrd="0" presId="urn:microsoft.com/office/officeart/2005/8/layout/chevron2"/>
    <dgm:cxn modelId="{2C9E0396-2E30-4C9E-BF83-383D5965D34C}" srcId="{F54A293B-7898-496A-B128-4A4E2382FA82}" destId="{493B8999-6F53-483E-AF12-0673512E46E6}" srcOrd="4" destOrd="0" parTransId="{66CAFE6A-E110-43AB-A44E-1B46891B705B}" sibTransId="{59BEC1A4-B79F-4248-90BB-44FAB85E4CE7}"/>
    <dgm:cxn modelId="{A7F89FAD-171A-42C9-B740-6762025E272F}" srcId="{F54A293B-7898-496A-B128-4A4E2382FA82}" destId="{B81DFA1B-7AAE-4DCD-A40F-92AAF9C68E05}" srcOrd="0" destOrd="0" parTransId="{CFEE3B5E-2D64-4391-B962-38023D3020C3}" sibTransId="{990DCC0B-5CBE-4EC6-88E7-07458F6CCDA5}"/>
    <dgm:cxn modelId="{D2C6A8DF-0915-48D6-BC95-AD2F9A054634}" type="presOf" srcId="{6AF5079F-A937-4257-9055-538520D37F9D}" destId="{DC53F790-F47A-4371-8665-8AA32FFD0EF2}" srcOrd="0" destOrd="0" presId="urn:microsoft.com/office/officeart/2005/8/layout/chevron2"/>
    <dgm:cxn modelId="{CF1483E3-D658-4FED-BD53-94743996A5FD}" type="presOf" srcId="{D2988962-E6DD-46FD-89FE-6DA3E9894D87}" destId="{035B3AE7-C6DC-468D-848F-975E2E47DB9C}" srcOrd="0" destOrd="0" presId="urn:microsoft.com/office/officeart/2005/8/layout/chevron2"/>
    <dgm:cxn modelId="{0BBC54E8-A3A1-430B-81BF-AC44E807D2F0}" type="presOf" srcId="{F54A293B-7898-496A-B128-4A4E2382FA82}" destId="{8A795DFF-76A4-4D7F-BA4E-2B79795D1128}" srcOrd="0" destOrd="0" presId="urn:microsoft.com/office/officeart/2005/8/layout/chevron2"/>
    <dgm:cxn modelId="{700B7DF0-03EF-45E9-A495-FFAA1371F9B6}" srcId="{B81DFA1B-7AAE-4DCD-A40F-92AAF9C68E05}" destId="{2DAE8D96-8CE0-43F5-B518-CF0B3A9A346D}" srcOrd="0" destOrd="0" parTransId="{C6323638-4FB3-40FA-952C-87246EDCE614}" sibTransId="{BDD68E06-68D5-4485-B542-2684EDBB1D47}"/>
    <dgm:cxn modelId="{A95B6EF6-9EE5-48DE-A947-BC2F22965304}" type="presOf" srcId="{1A3291B0-54DA-4B81-A48E-632EFB1EDF55}" destId="{934A3C2D-52B4-4A7B-A06C-1598DF5E15A2}" srcOrd="0" destOrd="0" presId="urn:microsoft.com/office/officeart/2005/8/layout/chevron2"/>
    <dgm:cxn modelId="{185EB5C3-BA28-4176-867A-FE9B14A51A5B}" type="presParOf" srcId="{8A795DFF-76A4-4D7F-BA4E-2B79795D1128}" destId="{C662149F-32AD-4E1E-99C8-6749313D21DE}" srcOrd="0" destOrd="0" presId="urn:microsoft.com/office/officeart/2005/8/layout/chevron2"/>
    <dgm:cxn modelId="{39B5EDAD-BE84-4F3C-B824-3497317D0F23}" type="presParOf" srcId="{C662149F-32AD-4E1E-99C8-6749313D21DE}" destId="{8C8E966E-2D8D-4173-8A10-1A6D19984FB9}" srcOrd="0" destOrd="0" presId="urn:microsoft.com/office/officeart/2005/8/layout/chevron2"/>
    <dgm:cxn modelId="{EE4736ED-73FB-48A2-A12E-7FFB44D3A8B1}" type="presParOf" srcId="{C662149F-32AD-4E1E-99C8-6749313D21DE}" destId="{F19ACD6E-56CC-47B4-BD1B-3BCA3C0FC578}" srcOrd="1" destOrd="0" presId="urn:microsoft.com/office/officeart/2005/8/layout/chevron2"/>
    <dgm:cxn modelId="{ADDE912A-AB8A-4F34-A9E5-385AF59B2107}" type="presParOf" srcId="{8A795DFF-76A4-4D7F-BA4E-2B79795D1128}" destId="{F958EF8B-E289-43CF-81AD-D8506BB4A869}" srcOrd="1" destOrd="0" presId="urn:microsoft.com/office/officeart/2005/8/layout/chevron2"/>
    <dgm:cxn modelId="{F34EEBF8-BD4B-4F99-B5D8-4CE8C30D82B4}" type="presParOf" srcId="{8A795DFF-76A4-4D7F-BA4E-2B79795D1128}" destId="{98F5F61C-E280-4ACB-BB34-E2510320EF30}" srcOrd="2" destOrd="0" presId="urn:microsoft.com/office/officeart/2005/8/layout/chevron2"/>
    <dgm:cxn modelId="{70CAEBDB-EF2E-4C9D-ADA9-CDAA0C2A4700}" type="presParOf" srcId="{98F5F61C-E280-4ACB-BB34-E2510320EF30}" destId="{5A05EF76-F29C-40DC-9D51-F229C87B1B71}" srcOrd="0" destOrd="0" presId="urn:microsoft.com/office/officeart/2005/8/layout/chevron2"/>
    <dgm:cxn modelId="{05ECC9E6-6655-4DD8-8FDE-6CBF0306A71A}" type="presParOf" srcId="{98F5F61C-E280-4ACB-BB34-E2510320EF30}" destId="{417A34AE-E558-466C-9017-A50D362D72E5}" srcOrd="1" destOrd="0" presId="urn:microsoft.com/office/officeart/2005/8/layout/chevron2"/>
    <dgm:cxn modelId="{8A3A32D8-4C83-4B4F-B5BA-7954EED6AB17}" type="presParOf" srcId="{8A795DFF-76A4-4D7F-BA4E-2B79795D1128}" destId="{27A8D283-2BC6-4B17-8EB2-79CB46C4FF87}" srcOrd="3" destOrd="0" presId="urn:microsoft.com/office/officeart/2005/8/layout/chevron2"/>
    <dgm:cxn modelId="{D315CDD4-2080-4F7D-A45D-57C5F5A2472A}" type="presParOf" srcId="{8A795DFF-76A4-4D7F-BA4E-2B79795D1128}" destId="{0FFEA6EE-156C-40A1-B6EE-212BEED83CDE}" srcOrd="4" destOrd="0" presId="urn:microsoft.com/office/officeart/2005/8/layout/chevron2"/>
    <dgm:cxn modelId="{DC9BF2A8-0A85-4D42-AEE4-66BDA62480EC}" type="presParOf" srcId="{0FFEA6EE-156C-40A1-B6EE-212BEED83CDE}" destId="{23F1B763-2CA4-4140-8BCA-4638B2C7B224}" srcOrd="0" destOrd="0" presId="urn:microsoft.com/office/officeart/2005/8/layout/chevron2"/>
    <dgm:cxn modelId="{74A4ED2A-FB35-4B75-845B-D7F6A09F6DF4}" type="presParOf" srcId="{0FFEA6EE-156C-40A1-B6EE-212BEED83CDE}" destId="{AD5444F5-7595-4F26-A1E9-EE2D6B1A8A08}" srcOrd="1" destOrd="0" presId="urn:microsoft.com/office/officeart/2005/8/layout/chevron2"/>
    <dgm:cxn modelId="{544F1EE6-10C6-4C13-8179-8F50AB409D0B}" type="presParOf" srcId="{8A795DFF-76A4-4D7F-BA4E-2B79795D1128}" destId="{E33185FE-7157-4092-9B09-0A827CC0DF4A}" srcOrd="5" destOrd="0" presId="urn:microsoft.com/office/officeart/2005/8/layout/chevron2"/>
    <dgm:cxn modelId="{9305E1EE-8E30-43C3-92E0-07E650565C8E}" type="presParOf" srcId="{8A795DFF-76A4-4D7F-BA4E-2B79795D1128}" destId="{0FC2A49E-93B1-469F-ACF9-9B6502692B21}" srcOrd="6" destOrd="0" presId="urn:microsoft.com/office/officeart/2005/8/layout/chevron2"/>
    <dgm:cxn modelId="{85214843-83E7-431D-BF3E-446BFC6AEF8A}" type="presParOf" srcId="{0FC2A49E-93B1-469F-ACF9-9B6502692B21}" destId="{DC53F790-F47A-4371-8665-8AA32FFD0EF2}" srcOrd="0" destOrd="0" presId="urn:microsoft.com/office/officeart/2005/8/layout/chevron2"/>
    <dgm:cxn modelId="{9AD1A166-D920-469D-9CCB-E5F0A31A84DE}" type="presParOf" srcId="{0FC2A49E-93B1-469F-ACF9-9B6502692B21}" destId="{17F5C498-5972-42C6-A94E-89334B56A71C}" srcOrd="1" destOrd="0" presId="urn:microsoft.com/office/officeart/2005/8/layout/chevron2"/>
    <dgm:cxn modelId="{678C089E-F882-423F-B71F-B96EC7A0405E}" type="presParOf" srcId="{8A795DFF-76A4-4D7F-BA4E-2B79795D1128}" destId="{F7286C30-F44E-434A-B130-95B29D774D0A}" srcOrd="7" destOrd="0" presId="urn:microsoft.com/office/officeart/2005/8/layout/chevron2"/>
    <dgm:cxn modelId="{80543F55-1E34-40BA-ABA4-0F6BB0718D52}" type="presParOf" srcId="{8A795DFF-76A4-4D7F-BA4E-2B79795D1128}" destId="{48340A5A-DE4A-4A46-A058-03781659CE2E}" srcOrd="8" destOrd="0" presId="urn:microsoft.com/office/officeart/2005/8/layout/chevron2"/>
    <dgm:cxn modelId="{C4104E2E-4948-49EC-8383-FB21F4FE8554}" type="presParOf" srcId="{48340A5A-DE4A-4A46-A058-03781659CE2E}" destId="{EA268B02-914B-424D-AAA0-DC4871DBC7B0}" srcOrd="0" destOrd="0" presId="urn:microsoft.com/office/officeart/2005/8/layout/chevron2"/>
    <dgm:cxn modelId="{0CB710A8-22C8-4794-8367-100DFBB4C480}" type="presParOf" srcId="{48340A5A-DE4A-4A46-A058-03781659CE2E}" destId="{934A3C2D-52B4-4A7B-A06C-1598DF5E15A2}" srcOrd="1" destOrd="0" presId="urn:microsoft.com/office/officeart/2005/8/layout/chevron2"/>
    <dgm:cxn modelId="{66F86450-B3DE-4C7F-A7D5-B4A4A1802BB3}" type="presParOf" srcId="{8A795DFF-76A4-4D7F-BA4E-2B79795D1128}" destId="{E5098B3B-1FB7-4871-A9DA-FA91710609D5}" srcOrd="9" destOrd="0" presId="urn:microsoft.com/office/officeart/2005/8/layout/chevron2"/>
    <dgm:cxn modelId="{2E379FD0-C3E9-4CED-9EEB-2401B2E66E30}" type="presParOf" srcId="{8A795DFF-76A4-4D7F-BA4E-2B79795D1128}" destId="{BCC24525-1815-40AC-ABF8-83030D3AF309}" srcOrd="10" destOrd="0" presId="urn:microsoft.com/office/officeart/2005/8/layout/chevron2"/>
    <dgm:cxn modelId="{5688FB95-1F81-4ABD-9309-477C67BA68DA}" type="presParOf" srcId="{BCC24525-1815-40AC-ABF8-83030D3AF309}" destId="{035B3AE7-C6DC-468D-848F-975E2E47DB9C}" srcOrd="0" destOrd="0" presId="urn:microsoft.com/office/officeart/2005/8/layout/chevron2"/>
    <dgm:cxn modelId="{E2DC9BF9-37B1-4061-8A24-3C428B040933}" type="presParOf" srcId="{BCC24525-1815-40AC-ABF8-83030D3AF309}" destId="{07EFEE82-0125-48AC-976F-69DAE208AE5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8E966E-2D8D-4173-8A10-1A6D19984FB9}">
      <dsp:nvSpPr>
        <dsp:cNvPr id="0" name=""/>
        <dsp:cNvSpPr/>
      </dsp:nvSpPr>
      <dsp:spPr>
        <a:xfrm rot="5400000">
          <a:off x="-138528" y="141096"/>
          <a:ext cx="923521" cy="6464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</a:t>
          </a:r>
        </a:p>
      </dsp:txBody>
      <dsp:txXfrm rot="-5400000">
        <a:off x="1" y="325801"/>
        <a:ext cx="646465" cy="277056"/>
      </dsp:txXfrm>
    </dsp:sp>
    <dsp:sp modelId="{F19ACD6E-56CC-47B4-BD1B-3BCA3C0FC578}">
      <dsp:nvSpPr>
        <dsp:cNvPr id="0" name=""/>
        <dsp:cNvSpPr/>
      </dsp:nvSpPr>
      <dsp:spPr>
        <a:xfrm rot="5400000">
          <a:off x="4186297" y="-3537263"/>
          <a:ext cx="600289" cy="76799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Retrieve satellite imagery for AO - USGS and ARCGIS</a:t>
          </a:r>
        </a:p>
      </dsp:txBody>
      <dsp:txXfrm rot="-5400000">
        <a:off x="646465" y="31873"/>
        <a:ext cx="7650649" cy="541681"/>
      </dsp:txXfrm>
    </dsp:sp>
    <dsp:sp modelId="{5A05EF76-F29C-40DC-9D51-F229C87B1B71}">
      <dsp:nvSpPr>
        <dsp:cNvPr id="0" name=""/>
        <dsp:cNvSpPr/>
      </dsp:nvSpPr>
      <dsp:spPr>
        <a:xfrm rot="5400000">
          <a:off x="-138528" y="966794"/>
          <a:ext cx="923521" cy="6464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</a:t>
          </a:r>
        </a:p>
      </dsp:txBody>
      <dsp:txXfrm rot="-5400000">
        <a:off x="1" y="1151499"/>
        <a:ext cx="646465" cy="277056"/>
      </dsp:txXfrm>
    </dsp:sp>
    <dsp:sp modelId="{417A34AE-E558-466C-9017-A50D362D72E5}">
      <dsp:nvSpPr>
        <dsp:cNvPr id="0" name=""/>
        <dsp:cNvSpPr/>
      </dsp:nvSpPr>
      <dsp:spPr>
        <a:xfrm rot="5400000">
          <a:off x="4186297" y="-2711566"/>
          <a:ext cx="600289" cy="76799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Generate node field over AO at provided step size - Python</a:t>
          </a:r>
        </a:p>
      </dsp:txBody>
      <dsp:txXfrm rot="-5400000">
        <a:off x="646465" y="857570"/>
        <a:ext cx="7650649" cy="541681"/>
      </dsp:txXfrm>
    </dsp:sp>
    <dsp:sp modelId="{23F1B763-2CA4-4140-8BCA-4638B2C7B224}">
      <dsp:nvSpPr>
        <dsp:cNvPr id="0" name=""/>
        <dsp:cNvSpPr/>
      </dsp:nvSpPr>
      <dsp:spPr>
        <a:xfrm rot="5400000">
          <a:off x="-138528" y="1792491"/>
          <a:ext cx="923521" cy="6464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3</a:t>
          </a:r>
        </a:p>
      </dsp:txBody>
      <dsp:txXfrm rot="-5400000">
        <a:off x="1" y="1977196"/>
        <a:ext cx="646465" cy="277056"/>
      </dsp:txXfrm>
    </dsp:sp>
    <dsp:sp modelId="{AD5444F5-7595-4F26-A1E9-EE2D6B1A8A08}">
      <dsp:nvSpPr>
        <dsp:cNvPr id="0" name=""/>
        <dsp:cNvSpPr/>
      </dsp:nvSpPr>
      <dsp:spPr>
        <a:xfrm rot="5400000">
          <a:off x="4186297" y="-1885868"/>
          <a:ext cx="600289" cy="76799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Generate detection and energy edge weights - Python</a:t>
          </a:r>
        </a:p>
      </dsp:txBody>
      <dsp:txXfrm rot="-5400000">
        <a:off x="646465" y="1683268"/>
        <a:ext cx="7650649" cy="541681"/>
      </dsp:txXfrm>
    </dsp:sp>
    <dsp:sp modelId="{DC53F790-F47A-4371-8665-8AA32FFD0EF2}">
      <dsp:nvSpPr>
        <dsp:cNvPr id="0" name=""/>
        <dsp:cNvSpPr/>
      </dsp:nvSpPr>
      <dsp:spPr>
        <a:xfrm rot="5400000">
          <a:off x="-138528" y="2618189"/>
          <a:ext cx="923521" cy="6464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4</a:t>
          </a:r>
        </a:p>
      </dsp:txBody>
      <dsp:txXfrm rot="-5400000">
        <a:off x="1" y="2802894"/>
        <a:ext cx="646465" cy="277056"/>
      </dsp:txXfrm>
    </dsp:sp>
    <dsp:sp modelId="{17F5C498-5972-42C6-A94E-89334B56A71C}">
      <dsp:nvSpPr>
        <dsp:cNvPr id="0" name=""/>
        <dsp:cNvSpPr/>
      </dsp:nvSpPr>
      <dsp:spPr>
        <a:xfrm rot="5400000">
          <a:off x="4186297" y="-1060171"/>
          <a:ext cx="600289" cy="76799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Write these weights and arcs to file - Python </a:t>
          </a:r>
        </a:p>
      </dsp:txBody>
      <dsp:txXfrm rot="-5400000">
        <a:off x="646465" y="2508965"/>
        <a:ext cx="7650649" cy="541681"/>
      </dsp:txXfrm>
    </dsp:sp>
    <dsp:sp modelId="{EA268B02-914B-424D-AAA0-DC4871DBC7B0}">
      <dsp:nvSpPr>
        <dsp:cNvPr id="0" name=""/>
        <dsp:cNvSpPr/>
      </dsp:nvSpPr>
      <dsp:spPr>
        <a:xfrm rot="5400000">
          <a:off x="-138528" y="3443886"/>
          <a:ext cx="923521" cy="6464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5</a:t>
          </a:r>
        </a:p>
      </dsp:txBody>
      <dsp:txXfrm rot="-5400000">
        <a:off x="1" y="3628591"/>
        <a:ext cx="646465" cy="277056"/>
      </dsp:txXfrm>
    </dsp:sp>
    <dsp:sp modelId="{934A3C2D-52B4-4A7B-A06C-1598DF5E15A2}">
      <dsp:nvSpPr>
        <dsp:cNvPr id="0" name=""/>
        <dsp:cNvSpPr/>
      </dsp:nvSpPr>
      <dsp:spPr>
        <a:xfrm rot="5400000">
          <a:off x="4186297" y="-234474"/>
          <a:ext cx="600289" cy="76799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Utilize Gurobi to run multi-objective optimizer – Julia and </a:t>
          </a:r>
          <a:r>
            <a:rPr lang="en-US" sz="2200" kern="1200" dirty="0" err="1"/>
            <a:t>JuMP</a:t>
          </a:r>
          <a:endParaRPr lang="en-US" sz="2200" kern="1200" dirty="0"/>
        </a:p>
      </dsp:txBody>
      <dsp:txXfrm rot="-5400000">
        <a:off x="646465" y="3334662"/>
        <a:ext cx="7650649" cy="541681"/>
      </dsp:txXfrm>
    </dsp:sp>
    <dsp:sp modelId="{035B3AE7-C6DC-468D-848F-975E2E47DB9C}">
      <dsp:nvSpPr>
        <dsp:cNvPr id="0" name=""/>
        <dsp:cNvSpPr/>
      </dsp:nvSpPr>
      <dsp:spPr>
        <a:xfrm rot="5400000">
          <a:off x="-138528" y="4269583"/>
          <a:ext cx="923521" cy="6464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6</a:t>
          </a:r>
        </a:p>
      </dsp:txBody>
      <dsp:txXfrm rot="-5400000">
        <a:off x="1" y="4454288"/>
        <a:ext cx="646465" cy="277056"/>
      </dsp:txXfrm>
    </dsp:sp>
    <dsp:sp modelId="{07EFEE82-0125-48AC-976F-69DAE208AE50}">
      <dsp:nvSpPr>
        <dsp:cNvPr id="0" name=""/>
        <dsp:cNvSpPr/>
      </dsp:nvSpPr>
      <dsp:spPr>
        <a:xfrm rot="5400000">
          <a:off x="4186297" y="591223"/>
          <a:ext cx="600289" cy="76799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Utilizing path generate statistics and imagery - Python</a:t>
          </a:r>
        </a:p>
      </dsp:txBody>
      <dsp:txXfrm rot="-5400000">
        <a:off x="646465" y="4160359"/>
        <a:ext cx="7650649" cy="5416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9" y="0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/>
          <a:lstStyle>
            <a:lvl1pPr algn="r">
              <a:defRPr sz="1200"/>
            </a:lvl1pPr>
          </a:lstStyle>
          <a:p>
            <a:fld id="{C3A40B97-175B-4812-BE38-D34910F5C4B6}" type="datetimeFigureOut">
              <a:rPr lang="en-US" smtClean="0">
                <a:latin typeface="Arial" panose="020B0604020202020204" pitchFamily="34" charset="0"/>
              </a:rPr>
              <a:pPr/>
              <a:t>11/8/2024</a:t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8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 anchor="b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9" y="8829968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 anchor="b"/>
          <a:lstStyle>
            <a:lvl1pPr algn="r">
              <a:defRPr sz="1200"/>
            </a:lvl1pPr>
          </a:lstStyle>
          <a:p>
            <a:fld id="{32AFBDAF-A58F-4C7E-8FCD-6D06C2D7F9FF}" type="slidenum">
              <a:rPr lang="en-US" smtClean="0">
                <a:latin typeface="Arial" panose="020B0604020202020204" pitchFamily="34" charset="0"/>
              </a:rPr>
              <a:pPr/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0060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9" y="0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D94E75AE-B6F1-4BB2-AB8F-129FDA4DA39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8" tIns="46584" rIns="93168" bIns="4658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1"/>
            <a:ext cx="5608320" cy="4183380"/>
          </a:xfrm>
          <a:prstGeom prst="rect">
            <a:avLst/>
          </a:prstGeom>
        </p:spPr>
        <p:txBody>
          <a:bodyPr vert="horz" lIns="93168" tIns="46584" rIns="93168" bIns="4658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8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9" y="8829968"/>
            <a:ext cx="3037840" cy="464820"/>
          </a:xfrm>
          <a:prstGeom prst="rect">
            <a:avLst/>
          </a:prstGeom>
        </p:spPr>
        <p:txBody>
          <a:bodyPr vert="horz" lIns="93168" tIns="46584" rIns="93168" bIns="46584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54550D7F-12D6-4C6E-8012-E85CF1C35A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99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15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to the detection path </a:t>
            </a:r>
          </a:p>
          <a:p>
            <a:r>
              <a:rPr lang="en-US" dirty="0"/>
              <a:t>Until it diverges </a:t>
            </a:r>
          </a:p>
          <a:p>
            <a:r>
              <a:rPr lang="en-US" dirty="0"/>
              <a:t>Need to explore why the jagged lines </a:t>
            </a:r>
          </a:p>
          <a:p>
            <a:r>
              <a:rPr lang="en-US" dirty="0"/>
              <a:t>Hugs the hill to chase changes in elevation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68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how this is a platform developed by </a:t>
            </a:r>
            <a:r>
              <a:rPr lang="en-US" err="1"/>
              <a:t>clearpath</a:t>
            </a:r>
            <a:r>
              <a:rPr lang="en-US"/>
              <a:t> robotics called Moose: Give tech specs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56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 out the three layers </a:t>
            </a:r>
          </a:p>
          <a:p>
            <a:r>
              <a:rPr lang="en-US" dirty="0"/>
              <a:t>Moving around an enemy </a:t>
            </a:r>
          </a:p>
          <a:p>
            <a:r>
              <a:rPr lang="en-US" dirty="0"/>
              <a:t>Probability of detection increases as you move up layers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the framework from the last problem to apply it to UGV </a:t>
            </a:r>
          </a:p>
          <a:p>
            <a:r>
              <a:rPr lang="en-US" dirty="0"/>
              <a:t>UGV have a set battery charge</a:t>
            </a:r>
          </a:p>
          <a:p>
            <a:r>
              <a:rPr lang="en-US" dirty="0"/>
              <a:t>UGV has a generator that offsets power use, but increase prob of detection due to noise created</a:t>
            </a:r>
          </a:p>
          <a:p>
            <a:r>
              <a:rPr lang="en-US" dirty="0"/>
              <a:t>UGV can charge using regenerative braking or a generator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27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General Methodology </a:t>
            </a:r>
          </a:p>
          <a:p>
            <a:r>
              <a:rPr lang="en-US"/>
              <a:t>Multi-objective path function that utilizes detection and energy values </a:t>
            </a:r>
          </a:p>
          <a:p>
            <a:r>
              <a:rPr lang="en-US"/>
              <a:t>Contour map: introduces the terrain, valley of low vegetation </a:t>
            </a:r>
          </a:p>
          <a:p>
            <a:r>
              <a:rPr lang="en-US"/>
              <a:t>Detection field: yellow is a higher probability of detection, right on top of enemies means you are detected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64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Methodology </a:t>
            </a:r>
          </a:p>
          <a:p>
            <a:r>
              <a:rPr lang="en-US" dirty="0"/>
              <a:t>Multi-objective path function that utilizes detection and energy values </a:t>
            </a:r>
          </a:p>
          <a:p>
            <a:r>
              <a:rPr lang="en-US" dirty="0"/>
              <a:t>Contour map: introduces the terrain, valley of low vegetation </a:t>
            </a:r>
          </a:p>
          <a:p>
            <a:r>
              <a:rPr lang="en-US" dirty="0"/>
              <a:t>Detection field: yellow is a higher probability of detection, right on top of enemies means you are detected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1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 out the two separate equations </a:t>
            </a:r>
          </a:p>
          <a:p>
            <a:r>
              <a:rPr lang="en-US" dirty="0"/>
              <a:t>Alpha and beta are parameters that can be tuned to change the outcome of the function </a:t>
            </a:r>
          </a:p>
          <a:p>
            <a:r>
              <a:rPr lang="en-US" dirty="0"/>
              <a:t>Both </a:t>
            </a:r>
            <a:r>
              <a:rPr lang="en-US" dirty="0" err="1"/>
              <a:t>d_i</a:t>
            </a:r>
            <a:r>
              <a:rPr lang="en-US" dirty="0"/>
              <a:t> and </a:t>
            </a:r>
            <a:r>
              <a:rPr lang="en-US" dirty="0" err="1"/>
              <a:t>E_i</a:t>
            </a:r>
            <a:r>
              <a:rPr lang="en-US" dirty="0"/>
              <a:t> have a magnitude between 0 and 1 </a:t>
            </a:r>
          </a:p>
          <a:p>
            <a:r>
              <a:rPr lang="en-US" dirty="0"/>
              <a:t>Minimize the cost function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7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Goes straight through enemies </a:t>
            </a:r>
          </a:p>
          <a:p>
            <a:r>
              <a:rPr lang="en-US" dirty="0"/>
              <a:t>Minimizes the total number of steps taken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570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Detection moves around enemies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D7F-12D6-4C6E-8012-E85CF1C35A0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087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53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438D95-4E7F-42DD-B451-F123F0367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38C88F7-95B7-4072-872B-0A0BD5C57FC0}" type="datetime1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4A05D-AC81-4825-8D6A-D969C2A15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FD471-3473-492B-B4FE-43AE336C4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65418F2-3B1A-4F8F-ACAC-380C2E4322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1472E-218A-4F00-8D65-D14278D4D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FDACECB-910F-4405-950A-0AFBAB260AF5}" type="datetime1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2EC4F-B554-4407-A5CE-266DF0EE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A3ECB-DE54-423B-9858-6793801B7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DD3A375-01F0-4A36-9FA8-D4220A1190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01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750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75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F721C-8765-4E96-8356-1333202D6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B061AEA-F9E6-49BA-9293-BCD24CD1499E}" type="datetime1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988A7-11D5-4284-84B4-C79BBA52B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05E08-A148-4E44-8FE9-3E6A055C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C9808E4-2001-414E-B8E6-F97C19824F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4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577340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149BC-58D2-4A3D-86B6-B952BC01C0A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Holder 2"/>
          <p:cNvSpPr>
            <a:spLocks noGrp="1"/>
          </p:cNvSpPr>
          <p:nvPr>
            <p:ph type="title"/>
          </p:nvPr>
        </p:nvSpPr>
        <p:spPr>
          <a:xfrm>
            <a:off x="4191000" y="152400"/>
            <a:ext cx="4800600" cy="338554"/>
          </a:xfrm>
          <a:prstGeom prst="rect">
            <a:avLst/>
          </a:prstGeom>
        </p:spPr>
        <p:txBody>
          <a:bodyPr lIns="0" tIns="0" rIns="0" bIns="0"/>
          <a:lstStyle>
            <a:lvl1pPr>
              <a:defRPr sz="2200" b="1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14148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BCC9F-D519-42CD-A0D1-CBACEA4527C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2"/>
          <p:cNvSpPr>
            <a:spLocks noGrp="1"/>
          </p:cNvSpPr>
          <p:nvPr>
            <p:ph type="title"/>
          </p:nvPr>
        </p:nvSpPr>
        <p:spPr>
          <a:xfrm>
            <a:off x="4191000" y="152400"/>
            <a:ext cx="4800600" cy="338554"/>
          </a:xfrm>
          <a:prstGeom prst="rect">
            <a:avLst/>
          </a:prstGeom>
        </p:spPr>
        <p:txBody>
          <a:bodyPr lIns="0" tIns="0" rIns="0" bIns="0"/>
          <a:lstStyle>
            <a:lvl1pPr>
              <a:defRPr sz="2200" b="1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57537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9506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818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931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84238"/>
            <a:ext cx="4267200" cy="55927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84238"/>
            <a:ext cx="4267200" cy="55927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613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048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773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49FF9-76B1-4887-B4E3-7C80B11E1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00342B2-F1C9-46B8-B8BE-2CB15B5921AA}" type="datetime1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8916D-E017-4EEB-B40C-3822B945E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B3E88-3D32-4636-B32F-6A452674B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209EEF9-7C95-47D9-A525-D9DFC94A69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264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51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68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150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864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274638"/>
            <a:ext cx="2171700" cy="6202362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274638"/>
            <a:ext cx="6362700" cy="62023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447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 b="1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 b="1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FDED34C-DE97-4463-B92A-AD521C2553AA}" type="slidenum">
              <a:rPr lang="en-US" sz="1600" b="1" smtClean="0">
                <a:solidFill>
                  <a:prstClr val="black">
                    <a:tint val="75000"/>
                  </a:prst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600" b="1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038600" y="228600"/>
            <a:ext cx="5105400" cy="381000"/>
          </a:xfrm>
        </p:spPr>
        <p:txBody>
          <a:bodyPr/>
          <a:lstStyle>
            <a:lvl1pPr marL="0" indent="0" algn="r">
              <a:buNone/>
              <a:defRPr sz="2200" b="1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603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85800" y="2130435"/>
            <a:ext cx="7772400" cy="1470025"/>
          </a:xfrm>
          <a:prstGeom prst="rect">
            <a:avLst/>
          </a:prstGeom>
          <a:scene3d>
            <a:camera prst="obliqueBottomLeft"/>
            <a:lightRig rig="threePt" dir="t"/>
          </a:scene3d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9E3F228-4489-4674-83F3-94D0EF4E51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49287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9EDA9FDD-94CC-4BB3-AFB8-17EE9F8318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01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6492879"/>
            <a:ext cx="2057400" cy="365125"/>
          </a:xfrm>
          <a:prstGeom prst="rect">
            <a:avLst/>
          </a:prstGeom>
        </p:spPr>
        <p:txBody>
          <a:bodyPr/>
          <a:lstStyle/>
          <a:p>
            <a:fld id="{6500F250-979A-4DFC-9A32-46DBB2ABD2A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91000" y="0"/>
            <a:ext cx="4953000" cy="91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 i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6D64AEC7-1795-4828-B55B-E83891933C22}"/>
              </a:ext>
            </a:extLst>
          </p:cNvPr>
          <p:cNvSpPr txBox="1">
            <a:spLocks/>
          </p:cNvSpPr>
          <p:nvPr userDrawn="1"/>
        </p:nvSpPr>
        <p:spPr>
          <a:xfrm>
            <a:off x="7109460" y="649287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9EDA9FDD-94CC-4BB3-AFB8-17EE9F8318F6}" type="slidenum">
              <a:rPr lang="en-US" sz="1200" smtClean="0"/>
              <a:pPr/>
              <a:t>‹#›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7603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5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038600" y="152400"/>
            <a:ext cx="51054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="1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938D0EE-E90E-459C-B085-6EE5EEF18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49287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9EDA9FDD-94CC-4BB3-AFB8-17EE9F8318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60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5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038600" y="152400"/>
            <a:ext cx="51054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="1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DCF775B8-4B75-4C6B-A99C-C43F0C5977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49287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9EDA9FDD-94CC-4BB3-AFB8-17EE9F8318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16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7012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D5143-FE2C-4105-BC90-E5A596F40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6011BCE-C820-4A96-9BD3-B128F70790AE}" type="datetime1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3428C-4B06-4520-B782-90EE8CB6F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F4F2-D89A-4C65-B94B-591B14F88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28F0D11-210F-4FAB-97D7-2A5C0D49A7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302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5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038600" y="152400"/>
            <a:ext cx="51054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350" b="1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0824D2E9-13E3-492A-A85F-32FC53FAF1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49287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9EDA9FDD-94CC-4BB3-AFB8-17EE9F8318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1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5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038600" y="152400"/>
            <a:ext cx="51054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350" b="1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E7CC7F3F-C831-41B5-8D67-C44E8C2FB7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49287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9EDA9FDD-94CC-4BB3-AFB8-17EE9F8318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84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92502915-8380-4EDE-B98E-37583722EE1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6492879"/>
            <a:ext cx="2057400" cy="365125"/>
          </a:xfrm>
          <a:prstGeom prst="rect">
            <a:avLst/>
          </a:prstGeom>
        </p:spPr>
        <p:txBody>
          <a:bodyPr/>
          <a:lstStyle/>
          <a:p>
            <a:fld id="{6500F250-979A-4DFC-9A32-46DBB2ABD2A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91000" y="0"/>
            <a:ext cx="4953000" cy="91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 i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7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57734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7086600" y="6492879"/>
            <a:ext cx="2057400" cy="36512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12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7">
            <a:extLst>
              <a:ext uri="{FF2B5EF4-FFF2-40B4-BE49-F238E27FC236}">
                <a16:creationId xmlns:a16="http://schemas.microsoft.com/office/drawing/2014/main" id="{AE7A0ABE-FF18-4A1F-A35D-C83CF162D869}"/>
              </a:ext>
            </a:extLst>
          </p:cNvPr>
          <p:cNvSpPr/>
          <p:nvPr userDrawn="1"/>
        </p:nvSpPr>
        <p:spPr>
          <a:xfrm>
            <a:off x="916781" y="997748"/>
            <a:ext cx="107157" cy="92869"/>
          </a:xfrm>
          <a:custGeom>
            <a:avLst/>
            <a:gdLst>
              <a:gd name="connsiteX0" fmla="*/ 0 w 107157"/>
              <a:gd name="connsiteY0" fmla="*/ 88106 h 92869"/>
              <a:gd name="connsiteX1" fmla="*/ 28575 w 107157"/>
              <a:gd name="connsiteY1" fmla="*/ 33337 h 92869"/>
              <a:gd name="connsiteX2" fmla="*/ 38100 w 107157"/>
              <a:gd name="connsiteY2" fmla="*/ 19050 h 92869"/>
              <a:gd name="connsiteX3" fmla="*/ 66675 w 107157"/>
              <a:gd name="connsiteY3" fmla="*/ 0 h 92869"/>
              <a:gd name="connsiteX4" fmla="*/ 107157 w 107157"/>
              <a:gd name="connsiteY4" fmla="*/ 45244 h 92869"/>
              <a:gd name="connsiteX5" fmla="*/ 78582 w 107157"/>
              <a:gd name="connsiteY5" fmla="*/ 92869 h 92869"/>
              <a:gd name="connsiteX6" fmla="*/ 0 w 107157"/>
              <a:gd name="connsiteY6" fmla="*/ 88106 h 92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157" h="92869">
                <a:moveTo>
                  <a:pt x="0" y="88106"/>
                </a:moveTo>
                <a:lnTo>
                  <a:pt x="28575" y="33337"/>
                </a:lnTo>
                <a:lnTo>
                  <a:pt x="38100" y="19050"/>
                </a:lnTo>
                <a:lnTo>
                  <a:pt x="66675" y="0"/>
                </a:lnTo>
                <a:lnTo>
                  <a:pt x="107157" y="45244"/>
                </a:lnTo>
                <a:lnTo>
                  <a:pt x="78582" y="92869"/>
                </a:lnTo>
                <a:lnTo>
                  <a:pt x="0" y="881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  <a:latin typeface=" 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2BA657-CE44-4C0F-80D4-773BD8F531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186066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8626" y="6572009"/>
            <a:ext cx="2133600" cy="365125"/>
          </a:xfrm>
          <a:prstGeom prst="rect">
            <a:avLst/>
          </a:prstGeom>
        </p:spPr>
        <p:txBody>
          <a:bodyPr/>
          <a:lstStyle/>
          <a:p>
            <a:fld id="{C2F0D4E0-3759-4149-9009-C138BD830BA3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396" y="6572009"/>
            <a:ext cx="2133600" cy="365125"/>
          </a:xfrm>
          <a:prstGeom prst="rect">
            <a:avLst/>
          </a:prstGeom>
        </p:spPr>
        <p:txBody>
          <a:bodyPr/>
          <a:lstStyle/>
          <a:p>
            <a:fld id="{DFDED34C-DE97-4463-B92A-AD521C2553A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09A3735B-DB15-4EA0-9FED-474551CB58C5}"/>
              </a:ext>
            </a:extLst>
          </p:cNvPr>
          <p:cNvSpPr txBox="1">
            <a:spLocks/>
          </p:cNvSpPr>
          <p:nvPr userDrawn="1"/>
        </p:nvSpPr>
        <p:spPr>
          <a:xfrm>
            <a:off x="4572001" y="0"/>
            <a:ext cx="4553202" cy="889046"/>
          </a:xfrm>
          <a:prstGeom prst="rect">
            <a:avLst/>
          </a:prstGeom>
        </p:spPr>
        <p:txBody>
          <a:bodyPr vert="horz" wrap="square" lIns="91440" tIns="0" rIns="91440" bIns="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r">
              <a:spcBef>
                <a:spcPts val="100"/>
              </a:spcBef>
            </a:pPr>
            <a:endParaRPr lang="en-US" sz="1600">
              <a:solidFill>
                <a:schemeClr val="bg1"/>
              </a:solidFill>
              <a:latin typeface=" Arial"/>
            </a:endParaRPr>
          </a:p>
        </p:txBody>
      </p:sp>
    </p:spTree>
    <p:extLst>
      <p:ext uri="{BB962C8B-B14F-4D97-AF65-F5344CB8AC3E}">
        <p14:creationId xmlns:p14="http://schemas.microsoft.com/office/powerpoint/2010/main" val="204426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396" y="6572009"/>
            <a:ext cx="2133600" cy="365125"/>
          </a:xfrm>
          <a:prstGeom prst="rect">
            <a:avLst/>
          </a:prstGeom>
        </p:spPr>
        <p:txBody>
          <a:bodyPr/>
          <a:lstStyle/>
          <a:p>
            <a:fld id="{DFDED34C-DE97-4463-B92A-AD521C2553A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038600" y="152400"/>
            <a:ext cx="5105400" cy="609600"/>
          </a:xfrm>
        </p:spPr>
        <p:txBody>
          <a:bodyPr>
            <a:noAutofit/>
          </a:bodyPr>
          <a:lstStyle>
            <a:lvl1pPr marL="0" indent="0" algn="ctr">
              <a:buNone/>
              <a:defRPr sz="2400" b="1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556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664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53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438D95-4E7F-42DD-B451-F123F0367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38C88F7-95B7-4072-872B-0A0BD5C57FC0}" type="datetime1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4A05D-AC81-4825-8D6A-D969C2A15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FD471-3473-492B-B4FE-43AE336C4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65418F2-3B1A-4F8F-ACAC-380C2E4322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3027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49FF9-76B1-4887-B4E3-7C80B11E1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00342B2-F1C9-46B8-B8BE-2CB15B5921AA}" type="datetime1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8916D-E017-4EEB-B40C-3822B945E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B3E88-3D32-4636-B32F-6A452674B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209EEF9-7C95-47D9-A525-D9DFC94A69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5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A5017-8E5B-44BC-8D05-1C74F9CCA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374B81A-B83D-43B0-B89C-BFF6CAB1C821}" type="datetime1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EC7453-BC30-4BEF-A42C-2BAA36B6E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03568-C70A-4C2C-A284-976DFEBA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03A8369-9728-4DB1-8745-8C61AE7AE3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9960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7012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D5143-FE2C-4105-BC90-E5A596F40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6011BCE-C820-4A96-9BD3-B128F70790AE}" type="datetime1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3428C-4B06-4520-B782-90EE8CB6F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F4F2-D89A-4C65-B94B-591B14F88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28F0D11-210F-4FAB-97D7-2A5C0D49A7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2611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A5017-8E5B-44BC-8D05-1C74F9CCA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374B81A-B83D-43B0-B89C-BFF6CAB1C821}" type="datetime1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EC7453-BC30-4BEF-A42C-2BAA36B6E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03568-C70A-4C2C-A284-976DFEBA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03A8369-9728-4DB1-8745-8C61AE7AE3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509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D52A3B-6B93-46E1-B335-6282F2821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517B994-374E-4606-9ACB-35180B5DC57E}" type="datetime1">
              <a:rPr lang="en-US" smtClean="0"/>
              <a:t>11/8/2024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D6329B-EC63-4CC3-B91A-BA02CD60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1B30A8-8AE0-4235-B662-A21481E24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8271E00-440B-4FCB-B538-2C9B177401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89114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04F576-024F-4BC3-A2AA-F354C1B47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69089FB-23DC-4F52-A189-79B64B7864E8}" type="datetime1">
              <a:rPr lang="en-US" smtClean="0"/>
              <a:t>11/8/2024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B79921-4B99-47B6-9E91-ECF6C1B1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B80C29-3992-4397-8CDF-049A3DE27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2913A38-51A6-41A9-8D52-AB77000040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2537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2AD917-9B60-4987-990D-DA0DCB2B6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352278B-EC3A-453F-BFA8-4C0AF66D748D}" type="datetime1">
              <a:rPr lang="en-US" smtClean="0"/>
              <a:t>11/8/2024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E2402F-7B20-457A-9E8A-48E353E38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576E0-4F15-4F24-B88E-5D4F08E5C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6DEAF13-EF64-4F5D-9970-42E8DFF5D0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9877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56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16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56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F995B-0756-46B2-9B96-CE7B0C7BE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DB92666-B9C6-437C-A3D6-D42C7FC83DBB}" type="datetime1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C91C6-71B7-4F1C-9A75-5CB8D720B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1C4703-4C9E-4490-A9A6-0EF55F434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FBB3E4A-80D4-4F81-A4DB-AE1DE3CB71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876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7D98AE-F0F0-4B64-84F7-672A0E057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066B1D-D1AF-452F-8F99-61DE47E5B1F2}" type="datetime1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158C3-2123-47EA-9AAF-41DE83C12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38D9A3-8C84-4053-A982-22EBEF6E2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0429CA1-F05E-4E55-9101-D9D7CDF2E9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208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1472E-218A-4F00-8D65-D14278D4D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FDACECB-910F-4405-950A-0AFBAB260AF5}" type="datetime1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2EC4F-B554-4407-A5CE-266DF0EE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A3ECB-DE54-423B-9858-6793801B7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DD3A375-01F0-4A36-9FA8-D4220A1190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33711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750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75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F721C-8765-4E96-8356-1333202D6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B061AEA-F9E6-49BA-9293-BCD24CD1499E}" type="datetime1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988A7-11D5-4284-84B4-C79BBA52B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05E08-A148-4E44-8FE9-3E6A055C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C9808E4-2001-414E-B8E6-F97C19824F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267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D52A3B-6B93-46E1-B335-6282F2821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517B994-374E-4606-9ACB-35180B5DC57E}" type="datetime1">
              <a:rPr lang="en-US" smtClean="0"/>
              <a:t>11/8/2024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D6329B-EC63-4CC3-B91A-BA02CD60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1B30A8-8AE0-4235-B662-A21481E24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8271E00-440B-4FCB-B538-2C9B177401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581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04F576-024F-4BC3-A2AA-F354C1B47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69089FB-23DC-4F52-A189-79B64B7864E8}" type="datetime1">
              <a:rPr lang="en-US" smtClean="0"/>
              <a:t>11/8/2024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B79921-4B99-47B6-9E91-ECF6C1B1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B80C29-3992-4397-8CDF-049A3DE27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2913A38-51A6-41A9-8D52-AB77000040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368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2AD917-9B60-4987-990D-DA0DCB2B6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352278B-EC3A-453F-BFA8-4C0AF66D748D}" type="datetime1">
              <a:rPr lang="en-US" smtClean="0"/>
              <a:t>11/8/2024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E2402F-7B20-457A-9E8A-48E353E38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576E0-4F15-4F24-B88E-5D4F08E5C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6DEAF13-EF64-4F5D-9970-42E8DFF5D0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401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56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16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56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F995B-0756-46B2-9B96-CE7B0C7BE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DB92666-B9C6-437C-A3D6-D42C7FC83DBB}" type="datetime1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C91C6-71B7-4F1C-9A75-5CB8D720B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1C4703-4C9E-4490-A9A6-0EF55F434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FBB3E4A-80D4-4F81-A4DB-AE1DE3CB71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348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7D98AE-F0F0-4B64-84F7-672A0E057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066B1D-D1AF-452F-8F99-61DE47E5B1F2}" type="datetime1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158C3-2123-47EA-9AAF-41DE83C12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38D9A3-8C84-4053-A982-22EBEF6E2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0429CA1-F05E-4E55-9101-D9D7CDF2E9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473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image" Target="../media/image2.tiff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>
            <a:extLst>
              <a:ext uri="{FF2B5EF4-FFF2-40B4-BE49-F238E27FC236}">
                <a16:creationId xmlns:a16="http://schemas.microsoft.com/office/drawing/2014/main" id="{817798AB-776E-44D5-9F2F-31723403FCE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4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D688B-6D8F-4A07-AF90-ECD710EF3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fld id="{CEA8FC77-6632-4840-B570-9E489956FA57}" type="datetime1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79FA0-C795-44E4-AA9A-BBC1CDE4F6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828D2-F6F5-4DA6-AEAE-680AD93115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fld id="{AC2FFEAB-ECCA-438B-8125-7AA6506440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0" name="Picture 6" descr="Template ART.tif">
            <a:extLst>
              <a:ext uri="{FF2B5EF4-FFF2-40B4-BE49-F238E27FC236}">
                <a16:creationId xmlns:a16="http://schemas.microsoft.com/office/drawing/2014/main" id="{1F912D4C-3706-4950-A6AE-85FC111071E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CC83C155-566E-4374-B6F5-FDF8EB9B10BC}"/>
              </a:ext>
            </a:extLst>
          </p:cNvPr>
          <p:cNvSpPr/>
          <p:nvPr userDrawn="1"/>
        </p:nvSpPr>
        <p:spPr>
          <a:xfrm>
            <a:off x="917577" y="998541"/>
            <a:ext cx="106363" cy="92075"/>
          </a:xfrm>
          <a:custGeom>
            <a:avLst/>
            <a:gdLst>
              <a:gd name="connsiteX0" fmla="*/ 0 w 107157"/>
              <a:gd name="connsiteY0" fmla="*/ 88106 h 92869"/>
              <a:gd name="connsiteX1" fmla="*/ 28575 w 107157"/>
              <a:gd name="connsiteY1" fmla="*/ 33337 h 92869"/>
              <a:gd name="connsiteX2" fmla="*/ 38100 w 107157"/>
              <a:gd name="connsiteY2" fmla="*/ 19050 h 92869"/>
              <a:gd name="connsiteX3" fmla="*/ 66675 w 107157"/>
              <a:gd name="connsiteY3" fmla="*/ 0 h 92869"/>
              <a:gd name="connsiteX4" fmla="*/ 107157 w 107157"/>
              <a:gd name="connsiteY4" fmla="*/ 45244 h 92869"/>
              <a:gd name="connsiteX5" fmla="*/ 78582 w 107157"/>
              <a:gd name="connsiteY5" fmla="*/ 92869 h 92869"/>
              <a:gd name="connsiteX6" fmla="*/ 0 w 107157"/>
              <a:gd name="connsiteY6" fmla="*/ 88106 h 92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157" h="92869">
                <a:moveTo>
                  <a:pt x="0" y="88106"/>
                </a:moveTo>
                <a:lnTo>
                  <a:pt x="28575" y="33337"/>
                </a:lnTo>
                <a:lnTo>
                  <a:pt x="38100" y="19050"/>
                </a:lnTo>
                <a:lnTo>
                  <a:pt x="66675" y="0"/>
                </a:lnTo>
                <a:lnTo>
                  <a:pt x="107157" y="45244"/>
                </a:lnTo>
                <a:lnTo>
                  <a:pt x="78582" y="92869"/>
                </a:lnTo>
                <a:lnTo>
                  <a:pt x="0" y="881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6B7FB55F-6A40-4A91-97F4-23AAF85929E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581400" y="6611938"/>
            <a:ext cx="19939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en-US" sz="1000" b="1" i="1">
                <a:solidFill>
                  <a:srgbClr val="008000"/>
                </a:solidFill>
                <a:latin typeface=" Arial"/>
              </a:rPr>
              <a:t>UNCLASSIFIED//FOUO</a:t>
            </a:r>
          </a:p>
        </p:txBody>
      </p:sp>
    </p:spTree>
    <p:extLst>
      <p:ext uri="{BB962C8B-B14F-4D97-AF65-F5344CB8AC3E}">
        <p14:creationId xmlns:p14="http://schemas.microsoft.com/office/powerpoint/2010/main" val="358514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63" r:id="rId12"/>
    <p:sldLayoutId id="2147483664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884238"/>
            <a:ext cx="8686800" cy="559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4B655CC-4ECF-4B11-9C8D-DFBA6D3FEC37}"/>
              </a:ext>
            </a:extLst>
          </p:cNvPr>
          <p:cNvGrpSpPr/>
          <p:nvPr userDrawn="1"/>
        </p:nvGrpSpPr>
        <p:grpSpPr>
          <a:xfrm>
            <a:off x="0" y="-1"/>
            <a:ext cx="9144000" cy="914982"/>
            <a:chOff x="0" y="-1"/>
            <a:chExt cx="9144000" cy="914982"/>
          </a:xfrm>
        </p:grpSpPr>
        <p:pic>
          <p:nvPicPr>
            <p:cNvPr id="6" name="Picture 5" descr="Template ART.tif">
              <a:extLst>
                <a:ext uri="{FF2B5EF4-FFF2-40B4-BE49-F238E27FC236}">
                  <a16:creationId xmlns:a16="http://schemas.microsoft.com/office/drawing/2014/main" id="{72358B5C-1A1D-4430-82AA-71DAFDF5E4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/>
            <a:stretch>
              <a:fillRect/>
            </a:stretch>
          </p:blipFill>
          <p:spPr>
            <a:xfrm>
              <a:off x="0" y="0"/>
              <a:ext cx="7281017" cy="914981"/>
            </a:xfrm>
            <a:prstGeom prst="rect">
              <a:avLst/>
            </a:prstGeom>
          </p:spPr>
        </p:pic>
        <p:pic>
          <p:nvPicPr>
            <p:cNvPr id="7" name="Picture 6" descr="Template ART.tif">
              <a:extLst>
                <a:ext uri="{FF2B5EF4-FFF2-40B4-BE49-F238E27FC236}">
                  <a16:creationId xmlns:a16="http://schemas.microsoft.com/office/drawing/2014/main" id="{78751882-5C37-4ACF-A490-79594E6B6DD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6" cstate="print"/>
            <a:srcRect l="56221"/>
            <a:stretch/>
          </p:blipFill>
          <p:spPr>
            <a:xfrm>
              <a:off x="5956419" y="-1"/>
              <a:ext cx="3187581" cy="9149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622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28" r:id="rId21"/>
    <p:sldLayoutId id="2147483729" r:id="rId22"/>
    <p:sldLayoutId id="2147483730" r:id="rId23"/>
    <p:sldLayoutId id="2147483731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400" b="1" i="1">
          <a:solidFill>
            <a:srgbClr val="FFFFFF"/>
          </a:solidFill>
          <a:latin typeface="Arial" charset="0"/>
        </a:defRPr>
      </a:lvl9pPr>
    </p:titleStyle>
    <p:bodyStyle>
      <a:lvl1pPr marL="341313" indent="-3413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1413" indent="-2270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598613" indent="-2270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5813" indent="-2270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3013" indent="-227013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0213" indent="-227013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7413" indent="-227013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4613" indent="-227013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>
            <a:extLst>
              <a:ext uri="{FF2B5EF4-FFF2-40B4-BE49-F238E27FC236}">
                <a16:creationId xmlns:a16="http://schemas.microsoft.com/office/drawing/2014/main" id="{817798AB-776E-44D5-9F2F-31723403FCE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4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D688B-6D8F-4A07-AF90-ECD710EF3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fld id="{CEA8FC77-6632-4840-B570-9E489956FA57}" type="datetime1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79FA0-C795-44E4-AA9A-BBC1CDE4F6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828D2-F6F5-4DA6-AEAE-680AD93115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fld id="{AC2FFEAB-ECCA-438B-8125-7AA6506440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0" name="Picture 6" descr="Template ART.tif">
            <a:extLst>
              <a:ext uri="{FF2B5EF4-FFF2-40B4-BE49-F238E27FC236}">
                <a16:creationId xmlns:a16="http://schemas.microsoft.com/office/drawing/2014/main" id="{1F912D4C-3706-4950-A6AE-85FC111071E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CC83C155-566E-4374-B6F5-FDF8EB9B10BC}"/>
              </a:ext>
            </a:extLst>
          </p:cNvPr>
          <p:cNvSpPr/>
          <p:nvPr userDrawn="1"/>
        </p:nvSpPr>
        <p:spPr>
          <a:xfrm>
            <a:off x="917577" y="998541"/>
            <a:ext cx="106363" cy="92075"/>
          </a:xfrm>
          <a:custGeom>
            <a:avLst/>
            <a:gdLst>
              <a:gd name="connsiteX0" fmla="*/ 0 w 107157"/>
              <a:gd name="connsiteY0" fmla="*/ 88106 h 92869"/>
              <a:gd name="connsiteX1" fmla="*/ 28575 w 107157"/>
              <a:gd name="connsiteY1" fmla="*/ 33337 h 92869"/>
              <a:gd name="connsiteX2" fmla="*/ 38100 w 107157"/>
              <a:gd name="connsiteY2" fmla="*/ 19050 h 92869"/>
              <a:gd name="connsiteX3" fmla="*/ 66675 w 107157"/>
              <a:gd name="connsiteY3" fmla="*/ 0 h 92869"/>
              <a:gd name="connsiteX4" fmla="*/ 107157 w 107157"/>
              <a:gd name="connsiteY4" fmla="*/ 45244 h 92869"/>
              <a:gd name="connsiteX5" fmla="*/ 78582 w 107157"/>
              <a:gd name="connsiteY5" fmla="*/ 92869 h 92869"/>
              <a:gd name="connsiteX6" fmla="*/ 0 w 107157"/>
              <a:gd name="connsiteY6" fmla="*/ 88106 h 92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157" h="92869">
                <a:moveTo>
                  <a:pt x="0" y="88106"/>
                </a:moveTo>
                <a:lnTo>
                  <a:pt x="28575" y="33337"/>
                </a:lnTo>
                <a:lnTo>
                  <a:pt x="38100" y="19050"/>
                </a:lnTo>
                <a:lnTo>
                  <a:pt x="66675" y="0"/>
                </a:lnTo>
                <a:lnTo>
                  <a:pt x="107157" y="45244"/>
                </a:lnTo>
                <a:lnTo>
                  <a:pt x="78582" y="92869"/>
                </a:lnTo>
                <a:lnTo>
                  <a:pt x="0" y="881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566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52382-FF14-4D6A-B5E2-B6E83E1CD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60838"/>
            <a:ext cx="7772400" cy="369332"/>
          </a:xfrm>
        </p:spPr>
        <p:txBody>
          <a:bodyPr/>
          <a:lstStyle/>
          <a:p>
            <a:pPr algn="ctr"/>
            <a:r>
              <a:rPr lang="en-US" sz="3600">
                <a:solidFill>
                  <a:srgbClr val="00000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Optimized Tactical Routing for Unmanned Ground Vehicles</a:t>
            </a:r>
            <a:endParaRPr lang="en-US" i="0">
              <a:solidFill>
                <a:schemeClr val="tx1"/>
              </a:solidFill>
            </a:endParaRPr>
          </a:p>
        </p:txBody>
      </p:sp>
      <p:pic>
        <p:nvPicPr>
          <p:cNvPr id="4" name="Picture 3" descr="A qr code with black squares&#10;&#10;Description automatically generated">
            <a:extLst>
              <a:ext uri="{FF2B5EF4-FFF2-40B4-BE49-F238E27FC236}">
                <a16:creationId xmlns:a16="http://schemas.microsoft.com/office/drawing/2014/main" id="{A83CE527-CD47-52C6-0C4F-1286ACF30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463" y="4186559"/>
            <a:ext cx="1933073" cy="192546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9D58E38-CA40-8011-CC7B-D110CA6683E9}"/>
              </a:ext>
            </a:extLst>
          </p:cNvPr>
          <p:cNvSpPr txBox="1">
            <a:spLocks/>
          </p:cNvSpPr>
          <p:nvPr/>
        </p:nvSpPr>
        <p:spPr>
          <a:xfrm>
            <a:off x="685800" y="3161529"/>
            <a:ext cx="7772400" cy="36933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1800">
                <a:solidFill>
                  <a:srgbClr val="000000"/>
                </a:solidFill>
                <a:latin typeface="Calibri" panose="020F0502020204030204" pitchFamily="34" charset="0"/>
                <a:ea typeface="Aptos" panose="020B0004020202020204" pitchFamily="34" charset="0"/>
              </a:rPr>
              <a:t>CDT Jacob Hyatt</a:t>
            </a:r>
          </a:p>
          <a:p>
            <a:r>
              <a:rPr lang="en-US" sz="1800">
                <a:solidFill>
                  <a:srgbClr val="000000"/>
                </a:solidFill>
                <a:latin typeface="Calibri" panose="020F0502020204030204" pitchFamily="34" charset="0"/>
              </a:rPr>
              <a:t>Advisor: LTC Grymes</a:t>
            </a:r>
          </a:p>
        </p:txBody>
      </p:sp>
    </p:spTree>
    <p:extLst>
      <p:ext uri="{BB962C8B-B14F-4D97-AF65-F5344CB8AC3E}">
        <p14:creationId xmlns:p14="http://schemas.microsoft.com/office/powerpoint/2010/main" val="3202537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739DAA-7D7B-377F-5367-81ACFBC20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36112"/>
            <a:ext cx="4079072" cy="44145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EA0B75-AFF8-DF6D-040A-82532E3FA5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4449" y="1336112"/>
            <a:ext cx="4829550" cy="44145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998701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EABEE-0737-4272-9467-7BC5C0813D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5655924" cy="4525963"/>
          </a:xfrm>
        </p:spPr>
        <p:txBody>
          <a:bodyPr wrap="square"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Further Explore Pareto Frontier</a:t>
            </a:r>
          </a:p>
          <a:p>
            <a:pPr marL="514350" indent="-514350">
              <a:buAutoNum type="arabicPeriod"/>
            </a:pPr>
            <a:r>
              <a:rPr lang="en-US" dirty="0"/>
              <a:t>Tweak parameter settings</a:t>
            </a:r>
            <a:endParaRPr lang="en-US" dirty="0">
              <a:cs typeface="Calibri"/>
            </a:endParaRPr>
          </a:p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Extend range 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Write Paper</a:t>
            </a:r>
            <a:endParaRPr lang="en-US" dirty="0"/>
          </a:p>
        </p:txBody>
      </p:sp>
      <p:sp>
        <p:nvSpPr>
          <p:cNvPr id="1031" name="Slide Number Placeholder 4">
            <a:extLst>
              <a:ext uri="{FF2B5EF4-FFF2-40B4-BE49-F238E27FC236}">
                <a16:creationId xmlns:a16="http://schemas.microsoft.com/office/drawing/2014/main" id="{75E1F632-5048-F634-8CDF-674D00BCF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903A8369-9728-4DB1-8745-8C61AE7AE305}" type="slidenum">
              <a:rPr lang="en-US"/>
              <a:pPr>
                <a:spcAft>
                  <a:spcPts val="600"/>
                </a:spcAft>
                <a:defRPr/>
              </a:pPr>
              <a:t>11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D050048-45E2-D05B-DDB0-D71A27812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 lIns="91440" tIns="45720" rIns="91440" bIns="45720" anchor="t"/>
          <a:lstStyle/>
          <a:p>
            <a:r>
              <a:rPr lang="en-US" sz="3200">
                <a:solidFill>
                  <a:schemeClr val="bg1"/>
                </a:solidFill>
              </a:rPr>
              <a:t>Next Steps</a:t>
            </a:r>
            <a:endParaRPr lang="en-US"/>
          </a:p>
        </p:txBody>
      </p:sp>
      <p:pic>
        <p:nvPicPr>
          <p:cNvPr id="1028" name="Picture 4" descr="Clearpath Moose Amphibious UGV | Level Five Supplies">
            <a:extLst>
              <a:ext uri="{FF2B5EF4-FFF2-40B4-BE49-F238E27FC236}">
                <a16:creationId xmlns:a16="http://schemas.microsoft.com/office/drawing/2014/main" id="{CB10E8B0-4F7C-D976-B08D-356607CFFB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41" b="17098"/>
          <a:stretch/>
        </p:blipFill>
        <p:spPr bwMode="auto">
          <a:xfrm>
            <a:off x="4376791" y="3254345"/>
            <a:ext cx="4538760" cy="295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410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EABEE-0737-4272-9467-7BC5C0813D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8229600" cy="4525963"/>
          </a:xfrm>
        </p:spPr>
        <p:txBody>
          <a:bodyPr wrap="square"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Are the next steps appropriate?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the ability to charge in place?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Journal choice?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Division of labor for the paper?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1031" name="Slide Number Placeholder 4">
            <a:extLst>
              <a:ext uri="{FF2B5EF4-FFF2-40B4-BE49-F238E27FC236}">
                <a16:creationId xmlns:a16="http://schemas.microsoft.com/office/drawing/2014/main" id="{75E1F632-5048-F634-8CDF-674D00BCF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903A8369-9728-4DB1-8745-8C61AE7AE305}" type="slidenum">
              <a:rPr lang="en-US"/>
              <a:pPr>
                <a:spcAft>
                  <a:spcPts val="600"/>
                </a:spcAft>
                <a:defRPr/>
              </a:pPr>
              <a:t>12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D050048-45E2-D05B-DDB0-D71A27812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 lIns="91440" tIns="45720" rIns="91440" bIns="45720" anchor="t"/>
          <a:lstStyle/>
          <a:p>
            <a:r>
              <a:rPr lang="en-US" sz="3200" dirty="0">
                <a:solidFill>
                  <a:schemeClr val="bg1"/>
                </a:solidFill>
              </a:rPr>
              <a:t>RFIs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707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</a:rPr>
              <a:t>Even Weight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2B9710-1D59-362A-3B7E-773D90DF0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31" y="1336112"/>
            <a:ext cx="5059319" cy="50374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41FDCD-7BD3-1429-95FA-48D1C7435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949" y="1336112"/>
            <a:ext cx="3229767" cy="24802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CAA58D-93E7-1DBE-9219-1693A09A0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6949" y="3816400"/>
            <a:ext cx="3229767" cy="255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96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</a:rPr>
              <a:t>Detection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2B9710-1D59-362A-3B7E-773D90DF0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173" y="1336112"/>
            <a:ext cx="5058435" cy="50374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41FDCD-7BD3-1429-95FA-48D1C7435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2427" y="1336112"/>
            <a:ext cx="3198811" cy="24802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CAA58D-93E7-1DBE-9219-1693A09A0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4104" y="3816400"/>
            <a:ext cx="3195457" cy="255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53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</a:rPr>
              <a:t>Battery Charge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2B9710-1D59-362A-3B7E-773D90DF0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173" y="1339616"/>
            <a:ext cx="5058435" cy="50304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41FDCD-7BD3-1429-95FA-48D1C7435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2427" y="1336112"/>
            <a:ext cx="3198811" cy="24802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CAA58D-93E7-1DBE-9219-1693A09A0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4960" y="3816400"/>
            <a:ext cx="3193744" cy="255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36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</a:rPr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EABEE-0737-4272-9467-7BC5C0813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46" y="1309261"/>
            <a:ext cx="8427308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/>
              <a:t>What is the optimal path for an unmanned ground vehicle in a contested environment?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3F6B63-53A1-D533-DF26-C02FE4DA7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082" y="2332037"/>
            <a:ext cx="4047836" cy="404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00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</a:rPr>
              <a:t>Previous Work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A7F1A44-C69E-F2E1-2044-4B7F4F290BAA}"/>
              </a:ext>
            </a:extLst>
          </p:cNvPr>
          <p:cNvSpPr/>
          <p:nvPr/>
        </p:nvSpPr>
        <p:spPr>
          <a:xfrm>
            <a:off x="2299286" y="4303254"/>
            <a:ext cx="249238" cy="23018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4C881D0-003A-F9AB-FCA3-D9775AEB12C2}"/>
              </a:ext>
            </a:extLst>
          </p:cNvPr>
          <p:cNvSpPr/>
          <p:nvPr/>
        </p:nvSpPr>
        <p:spPr>
          <a:xfrm>
            <a:off x="5848936" y="4303254"/>
            <a:ext cx="249238" cy="23018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2E1CA28-DCCF-1F78-C33C-33D529D54CFD}"/>
              </a:ext>
            </a:extLst>
          </p:cNvPr>
          <p:cNvSpPr/>
          <p:nvPr/>
        </p:nvSpPr>
        <p:spPr>
          <a:xfrm>
            <a:off x="4961524" y="4303254"/>
            <a:ext cx="249238" cy="23018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47A568D-AECE-609C-76CF-5B81A43CC1A6}"/>
              </a:ext>
            </a:extLst>
          </p:cNvPr>
          <p:cNvSpPr/>
          <p:nvPr/>
        </p:nvSpPr>
        <p:spPr>
          <a:xfrm>
            <a:off x="3186699" y="4303254"/>
            <a:ext cx="249238" cy="23018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77BE5F2-A296-852A-0231-739DEB6E74C3}"/>
              </a:ext>
            </a:extLst>
          </p:cNvPr>
          <p:cNvSpPr/>
          <p:nvPr/>
        </p:nvSpPr>
        <p:spPr>
          <a:xfrm>
            <a:off x="4074111" y="4303254"/>
            <a:ext cx="249238" cy="23018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C0B825-C837-3E96-58B3-298F662AAB32}"/>
              </a:ext>
            </a:extLst>
          </p:cNvPr>
          <p:cNvSpPr/>
          <p:nvPr/>
        </p:nvSpPr>
        <p:spPr>
          <a:xfrm>
            <a:off x="2299286" y="5135104"/>
            <a:ext cx="249238" cy="23018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3062165-57C8-AD53-9D0D-22ABF771053E}"/>
              </a:ext>
            </a:extLst>
          </p:cNvPr>
          <p:cNvSpPr/>
          <p:nvPr/>
        </p:nvSpPr>
        <p:spPr>
          <a:xfrm>
            <a:off x="5848936" y="5135104"/>
            <a:ext cx="249238" cy="23018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FCB35AE-7944-CAF7-E8B0-3242C8F0338F}"/>
              </a:ext>
            </a:extLst>
          </p:cNvPr>
          <p:cNvSpPr/>
          <p:nvPr/>
        </p:nvSpPr>
        <p:spPr>
          <a:xfrm>
            <a:off x="4961524" y="5135104"/>
            <a:ext cx="249238" cy="23018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B0F238-C3C3-5105-29B3-D0538CACB30A}"/>
              </a:ext>
            </a:extLst>
          </p:cNvPr>
          <p:cNvSpPr/>
          <p:nvPr/>
        </p:nvSpPr>
        <p:spPr>
          <a:xfrm>
            <a:off x="3186699" y="5135104"/>
            <a:ext cx="249238" cy="23018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A6567FF-B4CC-7E77-7DAE-391D9B965349}"/>
              </a:ext>
            </a:extLst>
          </p:cNvPr>
          <p:cNvSpPr/>
          <p:nvPr/>
        </p:nvSpPr>
        <p:spPr>
          <a:xfrm>
            <a:off x="4074111" y="5135104"/>
            <a:ext cx="249238" cy="23018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B3CE2B9-26C3-6DD5-E5C7-B9C2AF745371}"/>
              </a:ext>
            </a:extLst>
          </p:cNvPr>
          <p:cNvSpPr/>
          <p:nvPr/>
        </p:nvSpPr>
        <p:spPr>
          <a:xfrm>
            <a:off x="2299286" y="5968541"/>
            <a:ext cx="249238" cy="23018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98F24B6-AEDF-4538-FFDE-641D2F432AAB}"/>
              </a:ext>
            </a:extLst>
          </p:cNvPr>
          <p:cNvSpPr/>
          <p:nvPr/>
        </p:nvSpPr>
        <p:spPr>
          <a:xfrm>
            <a:off x="5848936" y="5968541"/>
            <a:ext cx="249238" cy="23018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50C7828-0D00-CBE9-C7A9-43F3A1D48317}"/>
              </a:ext>
            </a:extLst>
          </p:cNvPr>
          <p:cNvSpPr/>
          <p:nvPr/>
        </p:nvSpPr>
        <p:spPr>
          <a:xfrm>
            <a:off x="4961524" y="5968541"/>
            <a:ext cx="249238" cy="23018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44A7A8E-9A11-FB7D-F0C3-C1827E7BDA6A}"/>
              </a:ext>
            </a:extLst>
          </p:cNvPr>
          <p:cNvSpPr/>
          <p:nvPr/>
        </p:nvSpPr>
        <p:spPr>
          <a:xfrm>
            <a:off x="3186699" y="5968541"/>
            <a:ext cx="249238" cy="23018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F6B5657-761A-2ECE-FF59-B86E5640D340}"/>
              </a:ext>
            </a:extLst>
          </p:cNvPr>
          <p:cNvSpPr/>
          <p:nvPr/>
        </p:nvSpPr>
        <p:spPr>
          <a:xfrm>
            <a:off x="4074111" y="5968541"/>
            <a:ext cx="249238" cy="23018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540C25A-1EF5-0F39-2B0B-97B9826B99C3}"/>
              </a:ext>
            </a:extLst>
          </p:cNvPr>
          <p:cNvSpPr txBox="1"/>
          <p:nvPr/>
        </p:nvSpPr>
        <p:spPr>
          <a:xfrm>
            <a:off x="1165624" y="4230221"/>
            <a:ext cx="133667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cs typeface="Calibri"/>
              </a:rPr>
              <a:t>Walking</a:t>
            </a:r>
            <a:endParaRPr lang="en-US" sz="16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1FFC764-7393-1BDD-0F93-7FE299A7AE4A}"/>
              </a:ext>
            </a:extLst>
          </p:cNvPr>
          <p:cNvSpPr txBox="1"/>
          <p:nvPr/>
        </p:nvSpPr>
        <p:spPr>
          <a:xfrm>
            <a:off x="1165625" y="5069223"/>
            <a:ext cx="133667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cs typeface="Calibri"/>
              </a:rPr>
              <a:t>Sneaking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DCD6EF4-397F-6B2B-B650-32FE0ED75413}"/>
              </a:ext>
            </a:extLst>
          </p:cNvPr>
          <p:cNvSpPr txBox="1"/>
          <p:nvPr/>
        </p:nvSpPr>
        <p:spPr>
          <a:xfrm>
            <a:off x="1165625" y="5914356"/>
            <a:ext cx="133667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cs typeface="Calibri"/>
              </a:rPr>
              <a:t>Crawling</a:t>
            </a:r>
            <a:endParaRPr lang="en-US" sz="1600" dirty="0"/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A98B8A47-9081-332F-9534-F02E3B8E6124}"/>
              </a:ext>
            </a:extLst>
          </p:cNvPr>
          <p:cNvSpPr/>
          <p:nvPr/>
        </p:nvSpPr>
        <p:spPr>
          <a:xfrm>
            <a:off x="2569161" y="4355641"/>
            <a:ext cx="596900" cy="12541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E8A14F06-2DFA-BE7D-C9EA-989B9BEED713}"/>
              </a:ext>
            </a:extLst>
          </p:cNvPr>
          <p:cNvSpPr/>
          <p:nvPr/>
        </p:nvSpPr>
        <p:spPr>
          <a:xfrm rot="5400000">
            <a:off x="3012074" y="4782679"/>
            <a:ext cx="596900" cy="127000"/>
          </a:xfrm>
          <a:prstGeom prst="rightArrow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77F6947F-7F8A-5118-A307-E28B8E0A4F7C}"/>
              </a:ext>
            </a:extLst>
          </p:cNvPr>
          <p:cNvSpPr/>
          <p:nvPr/>
        </p:nvSpPr>
        <p:spPr>
          <a:xfrm rot="5400000">
            <a:off x="3012074" y="5614529"/>
            <a:ext cx="596900" cy="127000"/>
          </a:xfrm>
          <a:prstGeom prst="rightArrow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B71E2976-0A88-F1F7-7C7B-9CD08F802E98}"/>
              </a:ext>
            </a:extLst>
          </p:cNvPr>
          <p:cNvSpPr/>
          <p:nvPr/>
        </p:nvSpPr>
        <p:spPr>
          <a:xfrm>
            <a:off x="3456574" y="6020928"/>
            <a:ext cx="596900" cy="125413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FC100C7F-AF90-278B-912E-B65986E49056}"/>
              </a:ext>
            </a:extLst>
          </p:cNvPr>
          <p:cNvSpPr/>
          <p:nvPr/>
        </p:nvSpPr>
        <p:spPr>
          <a:xfrm rot="16200000">
            <a:off x="3899486" y="5614529"/>
            <a:ext cx="596900" cy="127000"/>
          </a:xfrm>
          <a:prstGeom prst="rightArrow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CBAF16C6-3B44-978C-469A-1EA01211B0CD}"/>
              </a:ext>
            </a:extLst>
          </p:cNvPr>
          <p:cNvSpPr/>
          <p:nvPr/>
        </p:nvSpPr>
        <p:spPr>
          <a:xfrm>
            <a:off x="4343986" y="5187491"/>
            <a:ext cx="596900" cy="125413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D40FB92B-4D01-250B-7156-4DE7BE13708F}"/>
              </a:ext>
            </a:extLst>
          </p:cNvPr>
          <p:cNvSpPr/>
          <p:nvPr/>
        </p:nvSpPr>
        <p:spPr>
          <a:xfrm>
            <a:off x="5231399" y="5187491"/>
            <a:ext cx="596900" cy="125413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5F3325F-B9D6-5672-5857-DD167E8353C1}"/>
              </a:ext>
            </a:extLst>
          </p:cNvPr>
          <p:cNvSpPr/>
          <p:nvPr/>
        </p:nvSpPr>
        <p:spPr>
          <a:xfrm>
            <a:off x="6736349" y="4303254"/>
            <a:ext cx="249238" cy="23018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C61B15E-3E8F-99BA-AFCD-B29DCA0C4EAB}"/>
              </a:ext>
            </a:extLst>
          </p:cNvPr>
          <p:cNvSpPr/>
          <p:nvPr/>
        </p:nvSpPr>
        <p:spPr>
          <a:xfrm>
            <a:off x="6736349" y="5135104"/>
            <a:ext cx="249238" cy="23018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8F49730-5FDC-B0A1-3B73-1AB1549E5380}"/>
              </a:ext>
            </a:extLst>
          </p:cNvPr>
          <p:cNvSpPr/>
          <p:nvPr/>
        </p:nvSpPr>
        <p:spPr>
          <a:xfrm>
            <a:off x="6736349" y="5968541"/>
            <a:ext cx="249238" cy="23018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AB75E5F0-2455-C2AF-3C74-56CEC5C8D19C}"/>
              </a:ext>
            </a:extLst>
          </p:cNvPr>
          <p:cNvSpPr/>
          <p:nvPr/>
        </p:nvSpPr>
        <p:spPr>
          <a:xfrm rot="16200000">
            <a:off x="5674311" y="4782679"/>
            <a:ext cx="596900" cy="127000"/>
          </a:xfrm>
          <a:prstGeom prst="rightArrow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52DE26B4-7502-9FB4-3B69-45B3F3B65A81}"/>
              </a:ext>
            </a:extLst>
          </p:cNvPr>
          <p:cNvSpPr/>
          <p:nvPr/>
        </p:nvSpPr>
        <p:spPr>
          <a:xfrm>
            <a:off x="6118811" y="4355641"/>
            <a:ext cx="596900" cy="12541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B144D70-8E14-74F6-8E28-57E079426CE7}"/>
              </a:ext>
            </a:extLst>
          </p:cNvPr>
          <p:cNvSpPr/>
          <p:nvPr/>
        </p:nvSpPr>
        <p:spPr>
          <a:xfrm>
            <a:off x="4174410" y="1607802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A9D095-6C72-E5B2-0386-9EF1873B319C}"/>
              </a:ext>
            </a:extLst>
          </p:cNvPr>
          <p:cNvSpPr/>
          <p:nvPr/>
        </p:nvSpPr>
        <p:spPr>
          <a:xfrm>
            <a:off x="3579098" y="1607802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C4B43E6-194E-E6B3-EF9C-7B0C77792A6A}"/>
              </a:ext>
            </a:extLst>
          </p:cNvPr>
          <p:cNvSpPr/>
          <p:nvPr/>
        </p:nvSpPr>
        <p:spPr>
          <a:xfrm>
            <a:off x="4174410" y="2155489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3</a:t>
            </a: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799AEE-4937-D8E4-1C2A-411FAC0641E0}"/>
              </a:ext>
            </a:extLst>
          </p:cNvPr>
          <p:cNvSpPr/>
          <p:nvPr/>
        </p:nvSpPr>
        <p:spPr>
          <a:xfrm>
            <a:off x="3579098" y="2155489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928836C-A1D4-CE72-A850-E38A635D8A9C}"/>
              </a:ext>
            </a:extLst>
          </p:cNvPr>
          <p:cNvSpPr/>
          <p:nvPr/>
        </p:nvSpPr>
        <p:spPr>
          <a:xfrm>
            <a:off x="4174410" y="2703176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2</a:t>
            </a:r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A65C8E8-662A-9D2F-E315-83E70EE513F9}"/>
              </a:ext>
            </a:extLst>
          </p:cNvPr>
          <p:cNvSpPr/>
          <p:nvPr/>
        </p:nvSpPr>
        <p:spPr>
          <a:xfrm>
            <a:off x="3579098" y="2703176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C41C5F6-A087-3BB6-5CA8-E1D7EBF9E8B9}"/>
              </a:ext>
            </a:extLst>
          </p:cNvPr>
          <p:cNvSpPr/>
          <p:nvPr/>
        </p:nvSpPr>
        <p:spPr>
          <a:xfrm>
            <a:off x="4769723" y="1607802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4</a:t>
            </a:r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646B63-9C00-C7F6-50BF-0114A739DE3A}"/>
              </a:ext>
            </a:extLst>
          </p:cNvPr>
          <p:cNvSpPr/>
          <p:nvPr/>
        </p:nvSpPr>
        <p:spPr>
          <a:xfrm>
            <a:off x="4769723" y="2155489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955D9B4-C5C5-52E6-C247-F75015A4D933}"/>
              </a:ext>
            </a:extLst>
          </p:cNvPr>
          <p:cNvSpPr/>
          <p:nvPr/>
        </p:nvSpPr>
        <p:spPr>
          <a:xfrm>
            <a:off x="4769723" y="2703176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31DBAEB-6B3B-36DE-D374-50D19E2E6305}"/>
              </a:ext>
            </a:extLst>
          </p:cNvPr>
          <p:cNvSpPr/>
          <p:nvPr/>
        </p:nvSpPr>
        <p:spPr>
          <a:xfrm>
            <a:off x="5365035" y="1607802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D11CED2-E778-D88D-5902-41EBF0C3B25A}"/>
              </a:ext>
            </a:extLst>
          </p:cNvPr>
          <p:cNvSpPr/>
          <p:nvPr/>
        </p:nvSpPr>
        <p:spPr>
          <a:xfrm>
            <a:off x="5365035" y="2155489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37DF2B5-A811-3450-A3F9-50D2ECD8B1C5}"/>
              </a:ext>
            </a:extLst>
          </p:cNvPr>
          <p:cNvSpPr/>
          <p:nvPr/>
        </p:nvSpPr>
        <p:spPr>
          <a:xfrm>
            <a:off x="5365035" y="2703176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08982D0-F958-96B1-78FD-63D3D65B68F8}"/>
              </a:ext>
            </a:extLst>
          </p:cNvPr>
          <p:cNvSpPr/>
          <p:nvPr/>
        </p:nvSpPr>
        <p:spPr>
          <a:xfrm>
            <a:off x="4174410" y="3250864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1</a:t>
            </a:r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D87E44E-6972-06B7-FB2C-80745D888D99}"/>
              </a:ext>
            </a:extLst>
          </p:cNvPr>
          <p:cNvSpPr/>
          <p:nvPr/>
        </p:nvSpPr>
        <p:spPr>
          <a:xfrm>
            <a:off x="3579098" y="3250864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0C870E2-2A6F-7EF8-2951-B383EF6D076B}"/>
              </a:ext>
            </a:extLst>
          </p:cNvPr>
          <p:cNvSpPr/>
          <p:nvPr/>
        </p:nvSpPr>
        <p:spPr>
          <a:xfrm>
            <a:off x="4769723" y="3250864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6D9E2D-8EBA-A8F3-7B4B-79E806CB4B8F}"/>
              </a:ext>
            </a:extLst>
          </p:cNvPr>
          <p:cNvSpPr/>
          <p:nvPr/>
        </p:nvSpPr>
        <p:spPr>
          <a:xfrm>
            <a:off x="5365035" y="3250864"/>
            <a:ext cx="249238" cy="23018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97B92E46-F01B-2F02-CA05-E1F84B45811C}"/>
              </a:ext>
            </a:extLst>
          </p:cNvPr>
          <p:cNvSpPr/>
          <p:nvPr/>
        </p:nvSpPr>
        <p:spPr>
          <a:xfrm>
            <a:off x="3849538" y="3308442"/>
            <a:ext cx="303670" cy="11503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086A902-FB27-7158-1689-49EF39997FC3}"/>
              </a:ext>
            </a:extLst>
          </p:cNvPr>
          <p:cNvSpPr/>
          <p:nvPr/>
        </p:nvSpPr>
        <p:spPr>
          <a:xfrm>
            <a:off x="5040163" y="1655593"/>
            <a:ext cx="303670" cy="11503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7EB2D8B1-EACE-79EC-D1F1-641C639250C8}"/>
              </a:ext>
            </a:extLst>
          </p:cNvPr>
          <p:cNvSpPr/>
          <p:nvPr/>
        </p:nvSpPr>
        <p:spPr>
          <a:xfrm rot="16200000">
            <a:off x="4147194" y="3020701"/>
            <a:ext cx="303670" cy="115032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98CF5BC7-8719-6FBD-9AB2-61310AF9C1C7}"/>
              </a:ext>
            </a:extLst>
          </p:cNvPr>
          <p:cNvSpPr/>
          <p:nvPr/>
        </p:nvSpPr>
        <p:spPr>
          <a:xfrm rot="19011188">
            <a:off x="4323027" y="1946137"/>
            <a:ext cx="548640" cy="115032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8BA0B942-7DEB-00DB-159E-56BBA7CB662F}"/>
              </a:ext>
            </a:extLst>
          </p:cNvPr>
          <p:cNvSpPr/>
          <p:nvPr/>
        </p:nvSpPr>
        <p:spPr>
          <a:xfrm rot="16200000">
            <a:off x="4154323" y="2476505"/>
            <a:ext cx="303670" cy="115032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85215A-C270-0670-3179-2B31751592CA}"/>
              </a:ext>
            </a:extLst>
          </p:cNvPr>
          <p:cNvSpPr txBox="1"/>
          <p:nvPr/>
        </p:nvSpPr>
        <p:spPr>
          <a:xfrm>
            <a:off x="7149472" y="5791246"/>
            <a:ext cx="149229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cs typeface="Calibri"/>
              </a:rPr>
              <a:t>Probability of Detection</a:t>
            </a:r>
            <a:endParaRPr lang="en-US" sz="1600" dirty="0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6C24ED9-32A2-B222-4B75-E12CF387A1B3}"/>
              </a:ext>
            </a:extLst>
          </p:cNvPr>
          <p:cNvSpPr/>
          <p:nvPr/>
        </p:nvSpPr>
        <p:spPr>
          <a:xfrm rot="16200000">
            <a:off x="7209817" y="4993982"/>
            <a:ext cx="1371600" cy="1270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824BF8-44DD-CF09-33A1-0F3D9DDED91D}"/>
              </a:ext>
            </a:extLst>
          </p:cNvPr>
          <p:cNvSpPr txBox="1"/>
          <p:nvPr/>
        </p:nvSpPr>
        <p:spPr>
          <a:xfrm>
            <a:off x="774380" y="2339907"/>
            <a:ext cx="17741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Top-Down View</a:t>
            </a:r>
            <a:endParaRPr lang="en-US" dirty="0"/>
          </a:p>
        </p:txBody>
      </p:sp>
      <p:sp>
        <p:nvSpPr>
          <p:cNvPr id="39" name="Star: 7 Points 38">
            <a:extLst>
              <a:ext uri="{FF2B5EF4-FFF2-40B4-BE49-F238E27FC236}">
                <a16:creationId xmlns:a16="http://schemas.microsoft.com/office/drawing/2014/main" id="{EEB025C7-652F-7727-EA53-1ED7E27677A8}"/>
              </a:ext>
            </a:extLst>
          </p:cNvPr>
          <p:cNvSpPr/>
          <p:nvPr/>
        </p:nvSpPr>
        <p:spPr>
          <a:xfrm>
            <a:off x="5322052" y="3196680"/>
            <a:ext cx="335203" cy="338555"/>
          </a:xfrm>
          <a:prstGeom prst="star7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466308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</a:rPr>
              <a:t>UGV Adaptations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CAE0272-0759-86B6-7D67-CBBFFF034B03}"/>
              </a:ext>
            </a:extLst>
          </p:cNvPr>
          <p:cNvSpPr/>
          <p:nvPr/>
        </p:nvSpPr>
        <p:spPr>
          <a:xfrm>
            <a:off x="2241598" y="4700406"/>
            <a:ext cx="249238" cy="23018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E928D04-EF3A-305B-370F-6DC5086E0012}"/>
              </a:ext>
            </a:extLst>
          </p:cNvPr>
          <p:cNvSpPr/>
          <p:nvPr/>
        </p:nvSpPr>
        <p:spPr>
          <a:xfrm>
            <a:off x="5791248" y="4700406"/>
            <a:ext cx="249238" cy="23018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EDBA96-D450-C65A-6F50-0861C8932C6F}"/>
              </a:ext>
            </a:extLst>
          </p:cNvPr>
          <p:cNvSpPr/>
          <p:nvPr/>
        </p:nvSpPr>
        <p:spPr>
          <a:xfrm>
            <a:off x="4903836" y="4700406"/>
            <a:ext cx="249238" cy="23018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72042F-15E1-3C21-81FD-3A5DAA42CCFB}"/>
              </a:ext>
            </a:extLst>
          </p:cNvPr>
          <p:cNvSpPr/>
          <p:nvPr/>
        </p:nvSpPr>
        <p:spPr>
          <a:xfrm>
            <a:off x="3129011" y="4700406"/>
            <a:ext cx="249238" cy="23018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E2A0F5F-8D17-0771-609F-482B161F9E12}"/>
              </a:ext>
            </a:extLst>
          </p:cNvPr>
          <p:cNvSpPr/>
          <p:nvPr/>
        </p:nvSpPr>
        <p:spPr>
          <a:xfrm>
            <a:off x="4016423" y="4700406"/>
            <a:ext cx="249238" cy="23018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B8EF855-1849-8554-518C-77CCC97A798F}"/>
              </a:ext>
            </a:extLst>
          </p:cNvPr>
          <p:cNvSpPr/>
          <p:nvPr/>
        </p:nvSpPr>
        <p:spPr>
          <a:xfrm>
            <a:off x="2241598" y="5533843"/>
            <a:ext cx="249238" cy="230188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4054750-2B60-3698-5EF5-68AE387A8E90}"/>
              </a:ext>
            </a:extLst>
          </p:cNvPr>
          <p:cNvSpPr/>
          <p:nvPr/>
        </p:nvSpPr>
        <p:spPr>
          <a:xfrm>
            <a:off x="5791248" y="5533843"/>
            <a:ext cx="249238" cy="230188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69F2D96-D163-1781-A9D8-804B726C16F9}"/>
              </a:ext>
            </a:extLst>
          </p:cNvPr>
          <p:cNvSpPr/>
          <p:nvPr/>
        </p:nvSpPr>
        <p:spPr>
          <a:xfrm>
            <a:off x="4903836" y="5533843"/>
            <a:ext cx="249238" cy="230188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C7F3F15-6DAD-73B3-B97B-6A186E9401EC}"/>
              </a:ext>
            </a:extLst>
          </p:cNvPr>
          <p:cNvSpPr/>
          <p:nvPr/>
        </p:nvSpPr>
        <p:spPr>
          <a:xfrm>
            <a:off x="3129011" y="5533843"/>
            <a:ext cx="249238" cy="230188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9CA4F4A-C327-3A67-0DBF-6D951950E8FC}"/>
              </a:ext>
            </a:extLst>
          </p:cNvPr>
          <p:cNvSpPr/>
          <p:nvPr/>
        </p:nvSpPr>
        <p:spPr>
          <a:xfrm>
            <a:off x="4016423" y="5533843"/>
            <a:ext cx="249238" cy="230188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50A0D3-DB36-7E48-9F60-63D168DA459B}"/>
              </a:ext>
            </a:extLst>
          </p:cNvPr>
          <p:cNvSpPr txBox="1"/>
          <p:nvPr/>
        </p:nvSpPr>
        <p:spPr>
          <a:xfrm>
            <a:off x="716692" y="4622784"/>
            <a:ext cx="13366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Charging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ECA5F8-EA06-9E3D-1E42-B12F9D17E3BC}"/>
              </a:ext>
            </a:extLst>
          </p:cNvPr>
          <p:cNvSpPr txBox="1"/>
          <p:nvPr/>
        </p:nvSpPr>
        <p:spPr>
          <a:xfrm>
            <a:off x="519211" y="5449872"/>
            <a:ext cx="15341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Not Charging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E6335CAD-C919-69F9-A8D2-43ED14896F54}"/>
              </a:ext>
            </a:extLst>
          </p:cNvPr>
          <p:cNvSpPr/>
          <p:nvPr/>
        </p:nvSpPr>
        <p:spPr>
          <a:xfrm rot="5400000">
            <a:off x="2954386" y="5179831"/>
            <a:ext cx="596900" cy="127000"/>
          </a:xfrm>
          <a:prstGeom prst="rightArrow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16C852F2-2A51-36DE-DB7C-F0BC442580A6}"/>
              </a:ext>
            </a:extLst>
          </p:cNvPr>
          <p:cNvSpPr/>
          <p:nvPr/>
        </p:nvSpPr>
        <p:spPr>
          <a:xfrm>
            <a:off x="3380933" y="5587702"/>
            <a:ext cx="596900" cy="125413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94BD30A9-0984-75E1-564C-9D4C94D31833}"/>
              </a:ext>
            </a:extLst>
          </p:cNvPr>
          <p:cNvSpPr/>
          <p:nvPr/>
        </p:nvSpPr>
        <p:spPr>
          <a:xfrm>
            <a:off x="4286298" y="5590594"/>
            <a:ext cx="596900" cy="125413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E43DFD3C-518A-E5C1-0FE6-EA265676F4DE}"/>
              </a:ext>
            </a:extLst>
          </p:cNvPr>
          <p:cNvSpPr/>
          <p:nvPr/>
        </p:nvSpPr>
        <p:spPr>
          <a:xfrm>
            <a:off x="5173711" y="4752793"/>
            <a:ext cx="596900" cy="125413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74D897F-B5E1-5EBA-AE41-45645488F073}"/>
              </a:ext>
            </a:extLst>
          </p:cNvPr>
          <p:cNvSpPr/>
          <p:nvPr/>
        </p:nvSpPr>
        <p:spPr>
          <a:xfrm>
            <a:off x="6678661" y="4700406"/>
            <a:ext cx="249238" cy="23018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3C84BC4-2F0C-5EE1-CA1B-99C33B653798}"/>
              </a:ext>
            </a:extLst>
          </p:cNvPr>
          <p:cNvSpPr/>
          <p:nvPr/>
        </p:nvSpPr>
        <p:spPr>
          <a:xfrm>
            <a:off x="6678661" y="5533843"/>
            <a:ext cx="249238" cy="230188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17AADF41-9D43-710F-9DFC-D3EC2CBEA584}"/>
              </a:ext>
            </a:extLst>
          </p:cNvPr>
          <p:cNvSpPr/>
          <p:nvPr/>
        </p:nvSpPr>
        <p:spPr>
          <a:xfrm>
            <a:off x="2493596" y="4754946"/>
            <a:ext cx="596900" cy="127000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ACF28D01-C5F0-D780-B605-2120E7F4BE08}"/>
              </a:ext>
            </a:extLst>
          </p:cNvPr>
          <p:cNvSpPr/>
          <p:nvPr/>
        </p:nvSpPr>
        <p:spPr>
          <a:xfrm rot="16200000">
            <a:off x="4727473" y="5167862"/>
            <a:ext cx="596900" cy="127000"/>
          </a:xfrm>
          <a:prstGeom prst="rightArrow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8FE22257-D635-A881-38E1-00F302940DD6}"/>
              </a:ext>
            </a:extLst>
          </p:cNvPr>
          <p:cNvSpPr/>
          <p:nvPr/>
        </p:nvSpPr>
        <p:spPr>
          <a:xfrm>
            <a:off x="6065370" y="4752793"/>
            <a:ext cx="596900" cy="125413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BC8FAAC-7560-53D7-4D33-70FA59472155}"/>
              </a:ext>
            </a:extLst>
          </p:cNvPr>
          <p:cNvSpPr/>
          <p:nvPr/>
        </p:nvSpPr>
        <p:spPr>
          <a:xfrm>
            <a:off x="4265661" y="1693407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1</a:t>
            </a:r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0AB926C-BE1C-42AE-E291-C1C6DF97DE08}"/>
              </a:ext>
            </a:extLst>
          </p:cNvPr>
          <p:cNvSpPr/>
          <p:nvPr/>
        </p:nvSpPr>
        <p:spPr>
          <a:xfrm>
            <a:off x="3670349" y="1693407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59718E-3236-796E-46F0-90D7FF36AFB3}"/>
              </a:ext>
            </a:extLst>
          </p:cNvPr>
          <p:cNvSpPr/>
          <p:nvPr/>
        </p:nvSpPr>
        <p:spPr>
          <a:xfrm>
            <a:off x="4265661" y="2241094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67767FA-13B4-73C8-4F2E-D8B5B2209321}"/>
              </a:ext>
            </a:extLst>
          </p:cNvPr>
          <p:cNvSpPr/>
          <p:nvPr/>
        </p:nvSpPr>
        <p:spPr>
          <a:xfrm>
            <a:off x="3670349" y="2241094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EF43FC8-FAA9-DEDB-E6D4-64DA94E66B30}"/>
              </a:ext>
            </a:extLst>
          </p:cNvPr>
          <p:cNvSpPr/>
          <p:nvPr/>
        </p:nvSpPr>
        <p:spPr>
          <a:xfrm>
            <a:off x="4265661" y="2788781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5DBA275-FF9A-B3AA-9C05-A51164F52776}"/>
              </a:ext>
            </a:extLst>
          </p:cNvPr>
          <p:cNvSpPr/>
          <p:nvPr/>
        </p:nvSpPr>
        <p:spPr>
          <a:xfrm>
            <a:off x="4860974" y="1693407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90E99BE-289F-CCB6-62D8-558922FD68CF}"/>
              </a:ext>
            </a:extLst>
          </p:cNvPr>
          <p:cNvSpPr/>
          <p:nvPr/>
        </p:nvSpPr>
        <p:spPr>
          <a:xfrm>
            <a:off x="4860974" y="2241094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2</a:t>
            </a:r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E87116A-081A-6964-2ED2-8D133776635F}"/>
              </a:ext>
            </a:extLst>
          </p:cNvPr>
          <p:cNvSpPr/>
          <p:nvPr/>
        </p:nvSpPr>
        <p:spPr>
          <a:xfrm>
            <a:off x="4860974" y="2788781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3</a:t>
            </a:r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D74FB0B-2D21-445A-609F-9135397BA477}"/>
              </a:ext>
            </a:extLst>
          </p:cNvPr>
          <p:cNvSpPr/>
          <p:nvPr/>
        </p:nvSpPr>
        <p:spPr>
          <a:xfrm>
            <a:off x="5456286" y="1693407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1BEDEEE-38DF-3562-8F82-F082CD518F2F}"/>
              </a:ext>
            </a:extLst>
          </p:cNvPr>
          <p:cNvSpPr/>
          <p:nvPr/>
        </p:nvSpPr>
        <p:spPr>
          <a:xfrm>
            <a:off x="5456286" y="2241094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BF893B5-0E15-A656-6350-AC3AA09F9AD4}"/>
              </a:ext>
            </a:extLst>
          </p:cNvPr>
          <p:cNvSpPr/>
          <p:nvPr/>
        </p:nvSpPr>
        <p:spPr>
          <a:xfrm>
            <a:off x="5456286" y="2788781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72FA341-1C6A-E7BA-69FD-59637DB1E659}"/>
              </a:ext>
            </a:extLst>
          </p:cNvPr>
          <p:cNvSpPr/>
          <p:nvPr/>
        </p:nvSpPr>
        <p:spPr>
          <a:xfrm>
            <a:off x="4265661" y="3336469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F13E7E2-C281-5B1D-BE69-54BAF160CF4E}"/>
              </a:ext>
            </a:extLst>
          </p:cNvPr>
          <p:cNvSpPr/>
          <p:nvPr/>
        </p:nvSpPr>
        <p:spPr>
          <a:xfrm>
            <a:off x="3670349" y="3336469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E81B929-3DA0-A73D-D89A-434891296C2E}"/>
              </a:ext>
            </a:extLst>
          </p:cNvPr>
          <p:cNvSpPr/>
          <p:nvPr/>
        </p:nvSpPr>
        <p:spPr>
          <a:xfrm>
            <a:off x="4860974" y="3336469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4</a:t>
            </a:r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11641-C230-EB17-ADB1-1D6538B0C25D}"/>
              </a:ext>
            </a:extLst>
          </p:cNvPr>
          <p:cNvSpPr/>
          <p:nvPr/>
        </p:nvSpPr>
        <p:spPr>
          <a:xfrm>
            <a:off x="5456286" y="3336469"/>
            <a:ext cx="249238" cy="2301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9CA30B1-C345-0528-2383-9094401F1085}"/>
              </a:ext>
            </a:extLst>
          </p:cNvPr>
          <p:cNvSpPr/>
          <p:nvPr/>
        </p:nvSpPr>
        <p:spPr>
          <a:xfrm>
            <a:off x="3913295" y="1754986"/>
            <a:ext cx="303670" cy="11503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53B54A5F-021A-A658-4332-C1D116D58378}"/>
              </a:ext>
            </a:extLst>
          </p:cNvPr>
          <p:cNvSpPr/>
          <p:nvPr/>
        </p:nvSpPr>
        <p:spPr>
          <a:xfrm rot="2712202">
            <a:off x="4439674" y="2038273"/>
            <a:ext cx="548640" cy="115032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E0391EB7-FEE9-8770-1AB3-EE5AE9C7D218}"/>
              </a:ext>
            </a:extLst>
          </p:cNvPr>
          <p:cNvSpPr/>
          <p:nvPr/>
        </p:nvSpPr>
        <p:spPr>
          <a:xfrm rot="5400000">
            <a:off x="4840821" y="2590407"/>
            <a:ext cx="303670" cy="115032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EDEE5E28-F3A5-FBB3-E120-C9A2ABB13040}"/>
              </a:ext>
            </a:extLst>
          </p:cNvPr>
          <p:cNvSpPr/>
          <p:nvPr/>
        </p:nvSpPr>
        <p:spPr>
          <a:xfrm>
            <a:off x="5140558" y="3383309"/>
            <a:ext cx="303670" cy="11503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E38315B2-0EB4-4DFB-90FC-11A282A06EB1}"/>
              </a:ext>
            </a:extLst>
          </p:cNvPr>
          <p:cNvSpPr/>
          <p:nvPr/>
        </p:nvSpPr>
        <p:spPr>
          <a:xfrm rot="5400000">
            <a:off x="4833758" y="3127117"/>
            <a:ext cx="303670" cy="11503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C612D8-4BA2-890B-85D3-5D205834F39F}"/>
              </a:ext>
            </a:extLst>
          </p:cNvPr>
          <p:cNvSpPr txBox="1"/>
          <p:nvPr/>
        </p:nvSpPr>
        <p:spPr>
          <a:xfrm>
            <a:off x="6702973" y="5449872"/>
            <a:ext cx="200847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cs typeface="Calibri"/>
              </a:rPr>
              <a:t>Probability of Detection</a:t>
            </a:r>
            <a:endParaRPr lang="en-US" sz="1600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7BA320A-4D0A-F7F5-6B61-29CE770F90C7}"/>
              </a:ext>
            </a:extLst>
          </p:cNvPr>
          <p:cNvSpPr/>
          <p:nvPr/>
        </p:nvSpPr>
        <p:spPr>
          <a:xfrm rot="16200000">
            <a:off x="7341450" y="5002666"/>
            <a:ext cx="731520" cy="1270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D4CB34-2B46-9471-1E25-B3D348F009A4}"/>
              </a:ext>
            </a:extLst>
          </p:cNvPr>
          <p:cNvSpPr txBox="1"/>
          <p:nvPr/>
        </p:nvSpPr>
        <p:spPr>
          <a:xfrm>
            <a:off x="716692" y="2453555"/>
            <a:ext cx="17741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Top-Down </a:t>
            </a:r>
            <a:r>
              <a:rPr lang="en-US" dirty="0">
                <a:cs typeface="Calibri"/>
              </a:rPr>
              <a:t>View</a:t>
            </a:r>
            <a:endParaRPr lang="en-US" dirty="0"/>
          </a:p>
        </p:txBody>
      </p:sp>
      <p:sp>
        <p:nvSpPr>
          <p:cNvPr id="8" name="Star: 7 Points 7">
            <a:extLst>
              <a:ext uri="{FF2B5EF4-FFF2-40B4-BE49-F238E27FC236}">
                <a16:creationId xmlns:a16="http://schemas.microsoft.com/office/drawing/2014/main" id="{C8F6222E-1832-3CF3-31FE-AB4514DE3075}"/>
              </a:ext>
            </a:extLst>
          </p:cNvPr>
          <p:cNvSpPr/>
          <p:nvPr/>
        </p:nvSpPr>
        <p:spPr>
          <a:xfrm>
            <a:off x="3627366" y="2734598"/>
            <a:ext cx="335203" cy="338555"/>
          </a:xfrm>
          <a:prstGeom prst="star7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095283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EABEE-0737-4272-9467-7BC5C0813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44" y="1309261"/>
            <a:ext cx="8785655" cy="452596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400" dirty="0"/>
              <a:t>Determine edge costs: </a:t>
            </a:r>
            <a:r>
              <a:rPr lang="en-US" sz="2400" dirty="0">
                <a:solidFill>
                  <a:srgbClr val="FF0000"/>
                </a:solidFill>
              </a:rPr>
              <a:t>detection </a:t>
            </a:r>
            <a:r>
              <a:rPr lang="en-US" sz="2400" dirty="0"/>
              <a:t>and </a:t>
            </a:r>
            <a:r>
              <a:rPr lang="en-US" sz="2400" dirty="0">
                <a:solidFill>
                  <a:schemeClr val="accent1"/>
                </a:solidFill>
              </a:rPr>
              <a:t>energy</a:t>
            </a:r>
            <a:endParaRPr lang="en-US" dirty="0">
              <a:solidFill>
                <a:schemeClr val="accent1"/>
              </a:solidFill>
            </a:endParaRPr>
          </a:p>
          <a:p>
            <a:pPr marL="514350" indent="-514350">
              <a:buAutoNum type="arabicPeriod"/>
            </a:pPr>
            <a:r>
              <a:rPr lang="en-US" sz="2400" dirty="0"/>
              <a:t>Solve multi-objective function </a:t>
            </a:r>
            <a:endParaRPr lang="en-US" sz="2400" dirty="0">
              <a:cs typeface="Calibri"/>
            </a:endParaRPr>
          </a:p>
          <a:p>
            <a:pPr marL="514350" indent="-514350">
              <a:buAutoNum type="arabicPeriod"/>
            </a:pPr>
            <a:r>
              <a:rPr lang="en-US" sz="2400" dirty="0"/>
              <a:t>Generate multiple paths for leader consideration</a:t>
            </a:r>
            <a:endParaRPr lang="en-US" sz="2400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B89E68-DCC6-21E2-7946-D3289D492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88" y="2777147"/>
            <a:ext cx="3631861" cy="36161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7C5886-5447-1345-F311-2BCB25FFB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549" y="2777146"/>
            <a:ext cx="4300060" cy="361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272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Workflow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394E63F-8B50-0F69-89F6-284A8DA99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5603131"/>
              </p:ext>
            </p:extLst>
          </p:nvPr>
        </p:nvGraphicFramePr>
        <p:xfrm>
          <a:off x="408790" y="1246836"/>
          <a:ext cx="8326419" cy="5057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34777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</a:rPr>
              <a:t>Objective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00980-F10D-AA75-A0B7-A63A0FBEE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45" y="1336112"/>
            <a:ext cx="8427308" cy="51914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Minimize the sum of </a:t>
            </a:r>
            <a:r>
              <a:rPr lang="en-US" sz="2800" dirty="0">
                <a:solidFill>
                  <a:schemeClr val="accent1"/>
                </a:solidFill>
              </a:rPr>
              <a:t>energy expended</a:t>
            </a:r>
            <a:r>
              <a:rPr lang="en-US" sz="2800" dirty="0">
                <a:solidFill>
                  <a:srgbClr val="00B050"/>
                </a:solidFill>
              </a:rPr>
              <a:t> </a:t>
            </a:r>
            <a:r>
              <a:rPr lang="en-US" sz="2800" dirty="0"/>
              <a:t>and the sum of </a:t>
            </a:r>
            <a:r>
              <a:rPr lang="en-US" sz="2800" dirty="0">
                <a:solidFill>
                  <a:srgbClr val="FF0000"/>
                </a:solidFill>
              </a:rPr>
              <a:t>detection probability </a:t>
            </a:r>
            <a:r>
              <a:rPr lang="en-US" sz="2800" dirty="0"/>
              <a:t>for each edge along the path*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sz="2000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endParaRPr lang="en-US" sz="2000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r>
              <a:rPr lang="en-US" sz="1700" dirty="0">
                <a:solidFill>
                  <a:schemeClr val="accent1"/>
                </a:solidFill>
              </a:rPr>
              <a:t>Energy Expended</a:t>
            </a:r>
            <a:r>
              <a:rPr lang="en-US" sz="1700" dirty="0"/>
              <a:t>: calculated through a drive train simulation</a:t>
            </a:r>
          </a:p>
          <a:p>
            <a:pPr marL="0" indent="0" algn="ctr">
              <a:buNone/>
            </a:pPr>
            <a:r>
              <a:rPr lang="en-US" sz="1700" dirty="0">
                <a:solidFill>
                  <a:srgbClr val="FF0000"/>
                </a:solidFill>
              </a:rPr>
              <a:t>Detection Probability</a:t>
            </a:r>
            <a:r>
              <a:rPr lang="en-US" sz="1700" dirty="0"/>
              <a:t>: calculated through visual and audio detection functions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1700" dirty="0"/>
              <a:t>*Simulations modeled using </a:t>
            </a:r>
            <a:r>
              <a:rPr lang="en-US" sz="1700" dirty="0" err="1"/>
              <a:t>JuMP</a:t>
            </a:r>
            <a:r>
              <a:rPr lang="en-US" sz="1700" dirty="0"/>
              <a:t> in Julia and Python and Optimized using the Gurobi solver.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32330B-CCF3-2C97-E946-DDA452B2C6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09" r="27436"/>
          <a:stretch/>
        </p:blipFill>
        <p:spPr>
          <a:xfrm>
            <a:off x="1821214" y="2841498"/>
            <a:ext cx="5501569" cy="117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58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A4CFE3C-588E-182F-F5AD-506819EEC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36112"/>
            <a:ext cx="4079071" cy="44145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</a:rPr>
              <a:t>Results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F6B113-5CFD-1ED0-DBBE-1FDBB57B63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4449" y="1336112"/>
            <a:ext cx="4829550" cy="441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841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B2BB45-D48E-BCEC-C0E1-F040E2594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36112"/>
            <a:ext cx="4079071" cy="44145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1E0E16-8755-8A8F-5573-5812923916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4449" y="1336112"/>
            <a:ext cx="4829550" cy="44145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ED1D4D-C271-4219-97BB-FB6D968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55" y="193112"/>
            <a:ext cx="8229600" cy="1143000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695730400"/>
      </p:ext>
    </p:extLst>
  </p:cSld>
  <p:clrMapOvr>
    <a:masterClrMapping/>
  </p:clrMapOvr>
</p:sld>
</file>

<file path=ppt/theme/theme1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1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Office Theme">
      <a:majorFont>
        <a:latin typeface="Arial"/>
        <a:ea typeface=""/>
        <a:cs typeface="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solidFill>
          <a:srgbClr val="FFC000"/>
        </a:solidFill>
        <a:ln>
          <a:solidFill>
            <a:schemeClr val="tx1"/>
          </a:solidFill>
        </a:ln>
      </a:spPr>
      <a:bodyPr wrap="square" lIns="91440" tIns="45720" rIns="91440" bIns="45720" numCol="2" rtlCol="0" anchor="t">
        <a:noAutofit/>
      </a:bodyPr>
      <a:lstStyle>
        <a:defPPr algn="l">
          <a:spcBef>
            <a:spcPts val="600"/>
          </a:spcBef>
          <a:defRPr sz="1200" dirty="0" smtClean="0">
            <a:solidFill>
              <a:srgbClr val="000000"/>
            </a:solidFill>
            <a:latin typeface=" Arial" panose="02020603050405020304"/>
            <a:ea typeface="Times New Roman" panose="02020603050405020304" pitchFamily="18" charset="0"/>
            <a:cs typeface="Arial"/>
          </a:defRPr>
        </a:defPPr>
      </a:lstStyle>
    </a:txDef>
  </a:objectDefaults>
  <a:extraClrSchemeLst>
    <a:extraClrScheme>
      <a:clrScheme name="1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1BFF02995DFF47B3AFCD764713C556" ma:contentTypeVersion="13" ma:contentTypeDescription="Create a new document." ma:contentTypeScope="" ma:versionID="e3d0829c71244d2091c9a245a57982b6">
  <xsd:schema xmlns:xsd="http://www.w3.org/2001/XMLSchema" xmlns:xs="http://www.w3.org/2001/XMLSchema" xmlns:p="http://schemas.microsoft.com/office/2006/metadata/properties" xmlns:ns2="491af23a-0eb4-4dbc-9ae5-bf8338979a96" xmlns:ns3="d484eb2c-6fc6-4b41-b92f-8fe892b260ac" targetNamespace="http://schemas.microsoft.com/office/2006/metadata/properties" ma:root="true" ma:fieldsID="0411b4be9bb926ee27b596ee1e8b3a07" ns2:_="" ns3:_="">
    <xsd:import namespace="491af23a-0eb4-4dbc-9ae5-bf8338979a96"/>
    <xsd:import namespace="d484eb2c-6fc6-4b41-b92f-8fe892b260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1af23a-0eb4-4dbc-9ae5-bf8338979a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84eb2c-6fc6-4b41-b92f-8fe892b260a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BF9E1A3-F710-4D15-B664-8D8B877FAD8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6857521-3EA8-423F-A0ED-1DF5715ADF4C}">
  <ds:schemaRefs>
    <ds:schemaRef ds:uri="491af23a-0eb4-4dbc-9ae5-bf8338979a96"/>
    <ds:schemaRef ds:uri="d484eb2c-6fc6-4b41-b92f-8fe892b260a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177AD00-DB2D-49EB-B9B3-FBB13A65622A}">
  <ds:schemaRefs>
    <ds:schemaRef ds:uri="491af23a-0eb4-4dbc-9ae5-bf8338979a96"/>
    <ds:schemaRef ds:uri="d484eb2c-6fc6-4b41-b92f-8fe892b260a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Optimal Tactical Path IPR</Template>
  <TotalTime>110</TotalTime>
  <Words>501</Words>
  <Application>Microsoft Office PowerPoint</Application>
  <PresentationFormat>On-screen Show (4:3)</PresentationFormat>
  <Paragraphs>114</Paragraphs>
  <Slides>15</Slides>
  <Notes>10</Notes>
  <HiddenSlides>5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 Arial</vt:lpstr>
      <vt:lpstr>Arial</vt:lpstr>
      <vt:lpstr>Calibri</vt:lpstr>
      <vt:lpstr>11_Office Theme</vt:lpstr>
      <vt:lpstr>2_Office Theme</vt:lpstr>
      <vt:lpstr>12_Office Theme</vt:lpstr>
      <vt:lpstr>Optimized Tactical Routing for Unmanned Ground Vehicles</vt:lpstr>
      <vt:lpstr>Scope</vt:lpstr>
      <vt:lpstr>Previous Work</vt:lpstr>
      <vt:lpstr>UGV Adaptations</vt:lpstr>
      <vt:lpstr>Methodology</vt:lpstr>
      <vt:lpstr>Workflow</vt:lpstr>
      <vt:lpstr>Objective Function</vt:lpstr>
      <vt:lpstr>Results</vt:lpstr>
      <vt:lpstr>Results</vt:lpstr>
      <vt:lpstr>Results</vt:lpstr>
      <vt:lpstr>Next Steps</vt:lpstr>
      <vt:lpstr>RFIs</vt:lpstr>
      <vt:lpstr>Even Weight</vt:lpstr>
      <vt:lpstr>Detection</vt:lpstr>
      <vt:lpstr>Battery Charge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Improvements to Optimized Tactical Route Planning  Advisor: MAJ Kendall CDT Jacob Hyatt MA389</dc:title>
  <dc:creator>Hyatt, Jacob E CDT 2025</dc:creator>
  <cp:lastModifiedBy>Hyatt, Jacob E CDT 2025</cp:lastModifiedBy>
  <cp:revision>1</cp:revision>
  <cp:lastPrinted>2022-11-07T17:16:15Z</cp:lastPrinted>
  <dcterms:created xsi:type="dcterms:W3CDTF">2022-12-13T03:42:08Z</dcterms:created>
  <dcterms:modified xsi:type="dcterms:W3CDTF">2024-11-08T18:25:44Z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0x010100E01BFF02995DFF47B3AFCD764713C556</vt:lpwstr>
  </property>
</Properties>
</file>